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4" r:id="rId1"/>
  </p:sldMasterIdLst>
  <p:notesMasterIdLst>
    <p:notesMasterId r:id="rId19"/>
  </p:notesMasterIdLst>
  <p:sldIdLst>
    <p:sldId id="316" r:id="rId2"/>
    <p:sldId id="525" r:id="rId3"/>
    <p:sldId id="526" r:id="rId4"/>
    <p:sldId id="527" r:id="rId5"/>
    <p:sldId id="528" r:id="rId6"/>
    <p:sldId id="530" r:id="rId7"/>
    <p:sldId id="529" r:id="rId8"/>
    <p:sldId id="519" r:id="rId9"/>
    <p:sldId id="522" r:id="rId10"/>
    <p:sldId id="520" r:id="rId11"/>
    <p:sldId id="521" r:id="rId12"/>
    <p:sldId id="523" r:id="rId13"/>
    <p:sldId id="531" r:id="rId14"/>
    <p:sldId id="524" r:id="rId15"/>
    <p:sldId id="532" r:id="rId16"/>
    <p:sldId id="336" r:id="rId17"/>
    <p:sldId id="337" r:id="rId18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FFCA"/>
    <a:srgbClr val="E226E3"/>
    <a:srgbClr val="E226E5"/>
    <a:srgbClr val="7FDFF6"/>
    <a:srgbClr val="CC00CC"/>
    <a:srgbClr val="F200CF"/>
    <a:srgbClr val="F60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1425" autoAdjust="0"/>
  </p:normalViewPr>
  <p:slideViewPr>
    <p:cSldViewPr>
      <p:cViewPr varScale="1">
        <p:scale>
          <a:sx n="70" d="100"/>
          <a:sy n="70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kumimoji="0"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kumimoji="0"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377605C-AFE1-4F94-9EF4-619D0891110D}" type="datetimeFigureOut">
              <a:rPr lang="zh-TW" altLang="en-US"/>
              <a:pPr>
                <a:defRPr/>
              </a:pPr>
              <a:t>2019/3/26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kumimoji="0"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微軟正黑體" pitchFamily="34" charset="-120"/>
              </a:defRPr>
            </a:lvl1pPr>
          </a:lstStyle>
          <a:p>
            <a:pPr>
              <a:defRPr/>
            </a:pPr>
            <a:fld id="{24EF6C7A-915A-4D86-8079-1FE6DEA0F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03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pic>
        <p:nvPicPr>
          <p:cNvPr id="5" name="Picture 38" descr="jira_rbg_whit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129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25" y="2533534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225" y="3517697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 dirty="0"/>
          </a:p>
        </p:txBody>
      </p:sp>
      <p:sp>
        <p:nvSpPr>
          <p:cNvPr id="6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00FF-77FE-47C1-8FC6-2954DD738F92}" type="datetimeFigureOut">
              <a:rPr lang="fr-FR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7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7C02-844A-47AB-842D-CCAFD40E9ECC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22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深藍色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F202-5993-4685-981C-8D2BF85319EB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5707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vy藍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3A30-8235-4B61-918D-0774D40FFF9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9966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1A61-7E72-4001-96FC-EC7C901F1595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31458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DAF9-E46B-4BC4-A29E-DE01102C27C5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4328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9C94-337D-4F22-9123-BF253D4B1FD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06477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023B-62A4-4E38-9F9B-11896ACE3008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8885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格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57200" y="1628775"/>
            <a:ext cx="8229600" cy="453707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836D0B9-3E7F-4E5C-8036-078B0713D49B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0126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深藍色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8EEBDC5E-C151-4686-8883-968BBA8813F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7677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vy藍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B69801F-46C5-49DA-A914-0DB7A0624A5E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93510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70E6F53-0F3D-4C31-9701-265BF0B34B9A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0484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格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57200" y="908721"/>
            <a:ext cx="8229600" cy="52571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7984-FCCC-4BD9-891F-AE05556189A4}" type="datetimeFigureOut">
              <a:rPr lang="fr-FR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4765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BB325988-B3C6-4A28-83C4-A76BC005DD71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1392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0ADA1E3-3FCB-46AF-BBF0-A64A11248EBB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890428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95885C2-818D-4902-A33A-44E37BE9A38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682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深藍色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0078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48EC-96A2-4BCC-9A8A-F13E4DD64B7C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355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藍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9EE2-33A8-48D4-B6C9-6C4830396DD6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0854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FCC9-6EDB-4680-AC72-B1B4B59053C5}" type="datetimeFigureOut">
              <a:rPr lang="fr-FR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2A53-3A0B-414D-A02F-77C6181734A6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3953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34D8-4852-4759-B2B7-2BE8827FBB8F}" type="datetimeFigureOut">
              <a:rPr lang="fr-FR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B4FB-E25C-4356-8707-E02124CDB7D1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0830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1382C-E676-4CFD-B2F0-ED6CFF184D7C}" type="datetimeFigureOut">
              <a:rPr lang="fr-FR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7763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75B0D-8F56-43EB-90ED-2806C5E2DBA5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77847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4914-812E-469E-B7F2-EF7B6FBAED7C}" type="datetimeFigureOut">
              <a:rPr lang="fr-FR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3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4A48-CEF0-419C-A51B-AB5AA57C602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657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vy藍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4610-5F64-4B33-8772-990EDC73402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6687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les styles du texte du masque</a:t>
            </a:r>
          </a:p>
          <a:p>
            <a:pPr lvl="1"/>
            <a:r>
              <a:rPr lang="fr-CA" altLang="zh-TW" smtClean="0"/>
              <a:t>Deuxième niveau</a:t>
            </a:r>
          </a:p>
          <a:p>
            <a:pPr lvl="2"/>
            <a:r>
              <a:rPr lang="fr-CA" altLang="zh-TW" smtClean="0"/>
              <a:t>Troisième niveau</a:t>
            </a:r>
          </a:p>
          <a:p>
            <a:pPr lvl="3"/>
            <a:r>
              <a:rPr lang="fr-CA" altLang="zh-TW" smtClean="0"/>
              <a:t>Quatrième niveau</a:t>
            </a:r>
          </a:p>
          <a:p>
            <a:pPr lvl="4"/>
            <a:r>
              <a:rPr lang="fr-CA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BCD9D31-B434-4C75-B71C-DEF20FDB0CC7}" type="datetimeFigureOut">
              <a:rPr lang="fr-FR"/>
              <a:pPr>
                <a:defRPr/>
              </a:pPr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095D4F-6185-4C6B-9326-BA40938AF483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</p:sldLayoutIdLst>
  <p:txStyles>
    <p:titleStyle>
      <a:lvl1pPr algn="ctr" rtl="0" fontAlgn="base">
        <a:spcBef>
          <a:spcPct val="0"/>
        </a:spcBef>
        <a:spcAft>
          <a:spcPct val="0"/>
        </a:spcAft>
        <a:defRPr lang="fr-CA" altLang="zh-TW" sz="4000" kern="1200" dirty="0">
          <a:solidFill>
            <a:srgbClr val="254061"/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MS PGothic" pitchFamily="34" charset="-128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MS PGothic" pitchFamily="34" charset="-128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MS PGothic" pitchFamily="34" charset="-128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MS PGothic" pitchFamily="34" charset="-128"/>
          <a:ea typeface="MS PGothic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fr-CA" altLang="zh-TW" sz="2400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fr-CA" altLang="zh-TW" sz="2100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fr-CA" altLang="zh-TW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fr-CA" altLang="zh-TW" sz="1500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lang="fr-CA" altLang="zh-TW" sz="1500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107950" y="2444750"/>
            <a:ext cx="89281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300"/>
              </a:spcBef>
            </a:pPr>
            <a:r>
              <a:rPr kumimoji="0" lang="en-US" altLang="zh-TW" sz="4000" b="1" dirty="0" smtClean="0">
                <a:solidFill>
                  <a:srgbClr val="FFFFFF"/>
                </a:solidFill>
                <a:latin typeface="Circular Pro Bold"/>
                <a:ea typeface="微軟正黑體" pitchFamily="34" charset="-120"/>
                <a:sym typeface="Circular Pro Bold"/>
              </a:rPr>
              <a:t>JIRA</a:t>
            </a:r>
            <a:r>
              <a:rPr kumimoji="0" lang="zh-TW" altLang="en-US" sz="4000" b="1" dirty="0" smtClean="0">
                <a:solidFill>
                  <a:srgbClr val="FFFFFF"/>
                </a:solidFill>
                <a:latin typeface="Circular Pro Bold"/>
                <a:ea typeface="微軟正黑體" pitchFamily="34" charset="-120"/>
                <a:sym typeface="Circular Pro Bold"/>
              </a:rPr>
              <a:t> </a:t>
            </a:r>
            <a:r>
              <a:rPr kumimoji="0" lang="en-US" altLang="zh-TW" sz="4000" b="1" dirty="0" smtClean="0">
                <a:solidFill>
                  <a:srgbClr val="FFFFFF"/>
                </a:solidFill>
                <a:latin typeface="Circular Pro Bold"/>
                <a:ea typeface="微軟正黑體" pitchFamily="34" charset="-120"/>
                <a:sym typeface="Circular Pro Bold"/>
              </a:rPr>
              <a:t>with PLM</a:t>
            </a:r>
            <a:endParaRPr kumimoji="0" lang="en-US" altLang="zh-TW" sz="4000" dirty="0">
              <a:solidFill>
                <a:srgbClr val="000000"/>
              </a:solidFill>
              <a:latin typeface="Circular Pro Bold"/>
              <a:ea typeface="微軟正黑體" pitchFamily="34" charset="-120"/>
              <a:sym typeface="Circular Pro Bold"/>
            </a:endParaRP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107950" y="3360738"/>
            <a:ext cx="89281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kumimoji="0" lang="en-US" altLang="zh-TW" sz="3200">
                <a:solidFill>
                  <a:srgbClr val="FFFFFF"/>
                </a:solidFill>
                <a:latin typeface="Circular Pro Book"/>
                <a:ea typeface="微軟正黑體" pitchFamily="34" charset="-120"/>
                <a:sym typeface="Circular Pro Book"/>
              </a:rPr>
              <a:t>Dream it Plan it Do it</a:t>
            </a:r>
            <a:endParaRPr kumimoji="0" lang="en-US" altLang="zh-TW" sz="3200">
              <a:solidFill>
                <a:srgbClr val="000000"/>
              </a:solidFill>
              <a:latin typeface="Circular Pro Book"/>
              <a:ea typeface="微軟正黑體" pitchFamily="34" charset="-120"/>
              <a:sym typeface="Circular Pro Book"/>
            </a:endParaRP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1403350" y="5797550"/>
            <a:ext cx="6624638" cy="3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9" tIns="17859" rIns="17859" bIns="17859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300"/>
              </a:spcBef>
            </a:pPr>
            <a:r>
              <a:rPr kumimoji="0" lang="en-US" altLang="zh-TW" sz="2000" b="1" smtClean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Klus </a:t>
            </a:r>
            <a:r>
              <a:rPr kumimoji="0" lang="en-US" altLang="zh-TW" sz="2000" b="1" dirty="0" smtClean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•  </a:t>
            </a:r>
            <a:r>
              <a:rPr kumimoji="0" lang="en-US" altLang="zh-TW" sz="2000" b="1" dirty="0" err="1" smtClean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LinkTech</a:t>
            </a:r>
            <a:r>
              <a:rPr kumimoji="0" lang="en-US" altLang="zh-TW" sz="2000" b="1" dirty="0" smtClean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  <a:r>
              <a:rPr kumimoji="0" lang="en-US" altLang="zh-TW" sz="2000" b="1" dirty="0" err="1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Inc</a:t>
            </a:r>
            <a:r>
              <a:rPr kumimoji="0" lang="en-US" altLang="zh-TW" sz="2000" b="1" dirty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  • </a:t>
            </a:r>
            <a:r>
              <a:rPr kumimoji="0" lang="en-US" altLang="zh-TW" sz="2000" b="1" dirty="0" smtClean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2019</a:t>
            </a:r>
            <a:r>
              <a:rPr kumimoji="0" lang="zh-TW" altLang="en-US" sz="2000" b="1" dirty="0" smtClean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研討會</a:t>
            </a:r>
            <a:r>
              <a:rPr kumimoji="0" lang="en-US" altLang="zh-TW" sz="2000" b="1" dirty="0" smtClean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  <a:endParaRPr kumimoji="0" lang="en-US" altLang="zh-TW" sz="2000" dirty="0">
              <a:solidFill>
                <a:srgbClr val="000000"/>
              </a:solidFill>
              <a:ea typeface="MS PGothic" pitchFamily="34" charset="-128"/>
              <a:cs typeface="Arial" pitchFamily="34" charset="0"/>
              <a:sym typeface="Arial" pitchFamily="34" charset="0"/>
            </a:endParaRPr>
          </a:p>
        </p:txBody>
      </p:sp>
      <p:pic>
        <p:nvPicPr>
          <p:cNvPr id="10" name="Picture 7" descr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813" y="5146675"/>
            <a:ext cx="5794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45852"/>
            <a:ext cx="8229600" cy="30791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 Detail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2348880"/>
            <a:ext cx="253062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</a:rPr>
              <a:t>Project Leader </a:t>
            </a:r>
            <a:endParaRPr lang="en-US" altLang="zh-TW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</a:rPr>
              <a:t>Watcher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7584" y="4869160"/>
            <a:ext cx="2530624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</a:rPr>
              <a:t>Project </a:t>
            </a:r>
            <a:r>
              <a:rPr lang="zh-TW" altLang="en-US" dirty="0" smtClean="0">
                <a:solidFill>
                  <a:schemeClr val="bg1"/>
                </a:solidFill>
              </a:rPr>
              <a:t>效益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</a:rPr>
              <a:t>Project </a:t>
            </a:r>
            <a:r>
              <a:rPr lang="zh-TW" altLang="en-US" dirty="0" smtClean="0">
                <a:solidFill>
                  <a:schemeClr val="bg1"/>
                </a:solidFill>
              </a:rPr>
              <a:t>產出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</a:rPr>
              <a:t>Warning Alert</a:t>
            </a:r>
          </a:p>
          <a:p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</a:rPr>
              <a:t>專案細節皆可使用</a:t>
            </a:r>
            <a:r>
              <a:rPr lang="en-US" altLang="zh-TW" dirty="0" smtClean="0">
                <a:solidFill>
                  <a:schemeClr val="bg1"/>
                </a:solidFill>
              </a:rPr>
              <a:t>JIRA</a:t>
            </a:r>
            <a:r>
              <a:rPr lang="zh-TW" altLang="en-US" dirty="0" smtClean="0">
                <a:solidFill>
                  <a:schemeClr val="bg1"/>
                </a:solidFill>
              </a:rPr>
              <a:t>原生功能進行客製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25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00808"/>
            <a:ext cx="4536504" cy="50178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PLM </a:t>
            </a:r>
            <a:r>
              <a:rPr lang="zh-TW" altLang="en-US" dirty="0" smtClean="0"/>
              <a:t>專案流程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32040" y="3840424"/>
            <a:ext cx="253062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彈性客製化的專案流程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1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235209"/>
            <a:ext cx="8229600" cy="32740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861048"/>
            <a:ext cx="4287969" cy="276949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Between Projects Link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70144" y="5200587"/>
            <a:ext cx="316835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子母專案的結構化視覺操作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WBS Gantt Chart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33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4" y="1772816"/>
            <a:ext cx="9105506" cy="44644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WBS</a:t>
            </a:r>
            <a:r>
              <a:rPr lang="zh-TW" altLang="en-US" dirty="0" smtClean="0"/>
              <a:t> </a:t>
            </a:r>
            <a:r>
              <a:rPr lang="en-US" altLang="zh-TW" dirty="0" smtClean="0"/>
              <a:t>Gantt Chart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355976" y="5373216"/>
            <a:ext cx="367240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透過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  <a:ea typeface="+mj-ea"/>
              </a:rPr>
              <a:t>WBS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  <a:ea typeface="+mj-ea"/>
              </a:rPr>
              <a:t>Gantt Chart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追蹤專案任務進程</a:t>
            </a:r>
            <a:endParaRPr lang="en-US" altLang="zh-TW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7819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WBS Critical </a:t>
            </a:r>
            <a:r>
              <a:rPr lang="en-US" altLang="zh-TW" dirty="0" smtClean="0"/>
              <a:t>Path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39065"/>
            <a:ext cx="8229600" cy="34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en-US" smtClean="0"/>
              <a:t>Q&amp;A</a:t>
            </a:r>
            <a:endParaRPr lang="zh-TW" altLang="en-US" smtClean="0"/>
          </a:p>
        </p:txBody>
      </p:sp>
      <p:sp>
        <p:nvSpPr>
          <p:cNvPr id="124931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r>
              <a:rPr lang="fr-FR" altLang="zh-TW" sz="900" dirty="0" smtClean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  <a:endParaRPr lang="fr-FR" altLang="zh-TW" sz="900" dirty="0">
              <a:solidFill>
                <a:srgbClr val="898989"/>
              </a:solidFill>
              <a:ea typeface="新細明體" pitchFamily="18" charset="-120"/>
            </a:endParaRPr>
          </a:p>
        </p:txBody>
      </p:sp>
      <p:pic>
        <p:nvPicPr>
          <p:cNvPr id="6" name="Picture 2" descr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3" y="363378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3" descr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225" y="3632200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4" descr="pasted-imag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138" y="3632200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5" descr="pasted-ima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813" y="363378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6" descr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632200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7" descr="pasted-image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633788"/>
            <a:ext cx="57943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43" descr="pasted-image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1375" y="3632200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4" descr="pasted-image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4788" y="3633788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r>
              <a:rPr lang="fr-FR" altLang="zh-TW" sz="900" dirty="0" smtClean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pic>
        <p:nvPicPr>
          <p:cNvPr id="33" name="Picture 24" descr="bamboo_rgb_whit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638" y="3967163"/>
            <a:ext cx="20288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25" descr="bitbucket_rgb_whit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800600"/>
            <a:ext cx="2357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27" descr="confluence_rgb_whit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975" y="3967163"/>
            <a:ext cx="26146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3" descr="crowd_rgb_whit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2100" y="4808538"/>
            <a:ext cx="16398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34" descr="crucible_rgb_whit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0713" y="6938963"/>
            <a:ext cx="20129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" name="Picture 35" descr="fisheye_rgb_white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7213" y="7596188"/>
            <a:ext cx="19764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36" descr="hipchat_rgb_white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4799013"/>
            <a:ext cx="21224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38" descr="jira_rbg_white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3851275"/>
            <a:ext cx="132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44" descr="stash_rgb_white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35800" y="3954463"/>
            <a:ext cx="163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sz="4000" dirty="0" smtClean="0"/>
              <a:t>Project Lifecycle </a:t>
            </a:r>
          </a:p>
          <a:p>
            <a:r>
              <a:rPr lang="en-US" altLang="zh-TW" sz="4000" dirty="0" smtClean="0"/>
              <a:t>PLM With JIRA</a:t>
            </a:r>
          </a:p>
          <a:p>
            <a:r>
              <a:rPr lang="en-US" altLang="zh-TW" sz="4000" dirty="0" smtClean="0"/>
              <a:t>WBS Gantt Chart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975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Project </a:t>
            </a:r>
            <a:r>
              <a:rPr lang="en-US" altLang="zh-TW" b="0" dirty="0" smtClean="0"/>
              <a:t>Lifecycle</a:t>
            </a:r>
            <a:r>
              <a:rPr lang="zh-TW" altLang="en-US" b="0" dirty="0" smtClean="0"/>
              <a:t> </a:t>
            </a:r>
            <a:r>
              <a:rPr lang="en-US" altLang="zh-TW" b="0" dirty="0"/>
              <a:t>Management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97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 Phases of the </a:t>
            </a:r>
            <a:r>
              <a:rPr lang="en-US" altLang="zh-TW" dirty="0" smtClean="0"/>
              <a:t>PLM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098447"/>
            <a:ext cx="5832648" cy="57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6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Native JIRA Focus 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84" y="1241804"/>
            <a:ext cx="5688632" cy="561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6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PLM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 JIRA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65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PLM JIRA Focus On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019" y="1556792"/>
            <a:ext cx="661996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2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254061"/>
                </a:solidFill>
              </a:rPr>
              <a:t>PLM</a:t>
            </a:r>
            <a:r>
              <a:rPr lang="en-US" dirty="0" smtClean="0">
                <a:solidFill>
                  <a:srgbClr val="254061"/>
                </a:solidFill>
              </a:rPr>
              <a:t> JIRA Core Structure</a:t>
            </a:r>
            <a:endParaRPr lang="zh-TW" altLang="en-US" dirty="0" smtClean="0">
              <a:solidFill>
                <a:srgbClr val="254061"/>
              </a:solidFill>
            </a:endParaRPr>
          </a:p>
        </p:txBody>
      </p:sp>
      <p:sp>
        <p:nvSpPr>
          <p:cNvPr id="29699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r>
              <a:rPr lang="fr-FR" altLang="zh-TW" sz="900" dirty="0" smtClean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cxnSp>
        <p:nvCxnSpPr>
          <p:cNvPr id="12" name="直線單箭頭接點 11"/>
          <p:cNvCxnSpPr>
            <a:stCxn id="37" idx="2"/>
            <a:endCxn id="40" idx="0"/>
          </p:cNvCxnSpPr>
          <p:nvPr/>
        </p:nvCxnSpPr>
        <p:spPr>
          <a:xfrm>
            <a:off x="3943561" y="2808857"/>
            <a:ext cx="0" cy="649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stCxn id="40" idx="2"/>
          </p:cNvCxnSpPr>
          <p:nvPr/>
        </p:nvCxnSpPr>
        <p:spPr>
          <a:xfrm rot="5400000">
            <a:off x="1919849" y="3270632"/>
            <a:ext cx="1344691" cy="270273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肘形接點 25"/>
          <p:cNvCxnSpPr>
            <a:stCxn id="40" idx="2"/>
            <a:endCxn id="11" idx="0"/>
          </p:cNvCxnSpPr>
          <p:nvPr/>
        </p:nvCxnSpPr>
        <p:spPr>
          <a:xfrm rot="5400000">
            <a:off x="2740890" y="4060445"/>
            <a:ext cx="1313462" cy="109188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stCxn id="40" idx="2"/>
            <a:endCxn id="14" idx="0"/>
          </p:cNvCxnSpPr>
          <p:nvPr/>
        </p:nvCxnSpPr>
        <p:spPr>
          <a:xfrm rot="16200000" flipH="1">
            <a:off x="3715710" y="4177505"/>
            <a:ext cx="1305511" cy="8498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肘形接點 30"/>
          <p:cNvCxnSpPr>
            <a:stCxn id="40" idx="2"/>
            <a:endCxn id="16" idx="0"/>
          </p:cNvCxnSpPr>
          <p:nvPr/>
        </p:nvCxnSpPr>
        <p:spPr>
          <a:xfrm rot="16200000" flipH="1">
            <a:off x="4547894" y="3345321"/>
            <a:ext cx="1334086" cy="25427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25" y="1456411"/>
            <a:ext cx="1801937" cy="50818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480" y="5263116"/>
            <a:ext cx="914400" cy="3524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76" y="5293528"/>
            <a:ext cx="1104900" cy="3619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94" y="5255165"/>
            <a:ext cx="1123950" cy="381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775" y="5283740"/>
            <a:ext cx="981075" cy="400050"/>
          </a:xfrm>
          <a:prstGeom prst="rect">
            <a:avLst/>
          </a:prstGeom>
        </p:spPr>
      </p:pic>
      <p:cxnSp>
        <p:nvCxnSpPr>
          <p:cNvPr id="30" name="直線單箭頭接點 29"/>
          <p:cNvCxnSpPr>
            <a:stCxn id="16" idx="2"/>
            <a:endCxn id="25" idx="0"/>
          </p:cNvCxnSpPr>
          <p:nvPr/>
        </p:nvCxnSpPr>
        <p:spPr>
          <a:xfrm>
            <a:off x="6486313" y="5683790"/>
            <a:ext cx="0" cy="458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6713" y="6142682"/>
            <a:ext cx="1219200" cy="36195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848" y="2430689"/>
            <a:ext cx="1479426" cy="378168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9432" y="3457974"/>
            <a:ext cx="2088257" cy="491680"/>
          </a:xfrm>
          <a:prstGeom prst="rect">
            <a:avLst/>
          </a:prstGeom>
        </p:spPr>
      </p:pic>
      <p:cxnSp>
        <p:nvCxnSpPr>
          <p:cNvPr id="55" name="直線單箭頭接點 54"/>
          <p:cNvCxnSpPr>
            <a:stCxn id="8" idx="2"/>
            <a:endCxn id="37" idx="0"/>
          </p:cNvCxnSpPr>
          <p:nvPr/>
        </p:nvCxnSpPr>
        <p:spPr>
          <a:xfrm>
            <a:off x="3941094" y="1964596"/>
            <a:ext cx="2467" cy="466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796136" y="2354105"/>
            <a:ext cx="1671077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Tracking Project Detail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796136" y="3416733"/>
            <a:ext cx="1671077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Tracking Issue Detail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40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 Overview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060848"/>
            <a:ext cx="89289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52639"/>
      </p:ext>
    </p:extLst>
  </p:cSld>
  <p:clrMapOvr>
    <a:masterClrMapping/>
  </p:clrMapOvr>
</p:sld>
</file>

<file path=ppt/theme/theme1.xml><?xml version="1.0" encoding="utf-8"?>
<a:theme xmlns:a="http://schemas.openxmlformats.org/drawingml/2006/main" name="link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17841</TotalTime>
  <Words>123</Words>
  <Application>Microsoft Office PowerPoint</Application>
  <PresentationFormat>如螢幕大小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Circular Pro Bold</vt:lpstr>
      <vt:lpstr>Circular Pro Book</vt:lpstr>
      <vt:lpstr>MS PGothic</vt:lpstr>
      <vt:lpstr>微軟正黑體</vt:lpstr>
      <vt:lpstr>新細明體</vt:lpstr>
      <vt:lpstr>Arial</vt:lpstr>
      <vt:lpstr>Calibri</vt:lpstr>
      <vt:lpstr>Helvetica</vt:lpstr>
      <vt:lpstr>linktech</vt:lpstr>
      <vt:lpstr>PowerPoint 簡報</vt:lpstr>
      <vt:lpstr>PowerPoint 簡報</vt:lpstr>
      <vt:lpstr>Project Lifecycle Management</vt:lpstr>
      <vt:lpstr>4 Phases of the PLM</vt:lpstr>
      <vt:lpstr>Native JIRA Focus On</vt:lpstr>
      <vt:lpstr>PLM With JIRA</vt:lpstr>
      <vt:lpstr>PLM JIRA Focus On</vt:lpstr>
      <vt:lpstr>PLM JIRA Core Structure</vt:lpstr>
      <vt:lpstr>Project Overview</vt:lpstr>
      <vt:lpstr>Project Detail</vt:lpstr>
      <vt:lpstr>PLM 專案流程</vt:lpstr>
      <vt:lpstr>Between Projects Link</vt:lpstr>
      <vt:lpstr>WBS Gantt Chart</vt:lpstr>
      <vt:lpstr>WBS Gantt Chart</vt:lpstr>
      <vt:lpstr>WBS Critical Path</vt:lpstr>
      <vt:lpstr>Q&amp;A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JIRA User Traning</dc:title>
  <dc:creator>侯柏宇</dc:creator>
  <cp:lastModifiedBy>Klus</cp:lastModifiedBy>
  <cp:revision>331</cp:revision>
  <dcterms:created xsi:type="dcterms:W3CDTF">2015-05-18T07:30:35Z</dcterms:created>
  <dcterms:modified xsi:type="dcterms:W3CDTF">2019-03-26T01:47:16Z</dcterms:modified>
</cp:coreProperties>
</file>