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4" r:id="rId2"/>
    <p:sldId id="522" r:id="rId3"/>
    <p:sldId id="571" r:id="rId4"/>
    <p:sldId id="589" r:id="rId5"/>
    <p:sldId id="523" r:id="rId6"/>
    <p:sldId id="259" r:id="rId7"/>
    <p:sldId id="572" r:id="rId8"/>
    <p:sldId id="584" r:id="rId9"/>
    <p:sldId id="585" r:id="rId10"/>
    <p:sldId id="573" r:id="rId11"/>
    <p:sldId id="586" r:id="rId12"/>
    <p:sldId id="587" r:id="rId13"/>
    <p:sldId id="588" r:id="rId14"/>
    <p:sldId id="406" r:id="rId15"/>
    <p:sldId id="407" r:id="rId1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 varScale="1">
        <p:scale>
          <a:sx n="99" d="100"/>
          <a:sy n="99" d="100"/>
        </p:scale>
        <p:origin x="64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>
                <a:ea typeface="微軟正黑體" panose="020B0604030504040204" pitchFamily="34" charset="-120"/>
              </a:rPr>
              <a:t>www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6839-249D-459A-99BA-E624813789DE}" type="datetimeFigureOut">
              <a:rPr lang="zh-TW" altLang="en-US" smtClean="0">
                <a:ea typeface="微軟正黑體" panose="020B0604030504040204" pitchFamily="34" charset="-120"/>
              </a:rPr>
              <a:t>2019/3/29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4817-56E8-4F0A-B93C-F99F94404F54}" type="slidenum">
              <a:rPr lang="zh-TW" altLang="en-US" smtClean="0">
                <a:ea typeface="微軟正黑體" panose="020B0604030504040204" pitchFamily="34" charset="-120"/>
              </a:rPr>
              <a:t>‹#›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78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www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2E3D38C-860A-4993-937A-44A351DAF30E}" type="datetimeFigureOut">
              <a:rPr lang="zh-TW" altLang="en-US" smtClean="0"/>
              <a:pPr/>
              <a:t>2019/3/29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7C76C089-166B-48E2-AF5E-EDBDBE0331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64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425" y="2533534"/>
            <a:ext cx="7772400" cy="620980"/>
          </a:xfrm>
        </p:spPr>
        <p:txBody>
          <a:bodyPr/>
          <a:lstStyle>
            <a:lvl1pPr algn="ctr" rtl="0" eaLnBrk="1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 lang="fr-FR" sz="4000" b="1" kern="1200" dirty="0">
                <a:solidFill>
                  <a:srgbClr val="FFFFFF"/>
                </a:solidFill>
                <a:latin typeface="Circular Pro Bold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dirty="0"/>
              <a:t>Course Name CN-#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225" y="3517697"/>
            <a:ext cx="6400800" cy="528464"/>
          </a:xfrm>
        </p:spPr>
        <p:txBody>
          <a:bodyPr/>
          <a:lstStyle>
            <a:lvl1pPr marL="0" indent="0" algn="ctr" rtl="0" eaLnBrk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lang="fr-FR" sz="3200" kern="1200" dirty="0">
                <a:solidFill>
                  <a:srgbClr val="FFFFFF"/>
                </a:solidFill>
                <a:latin typeface="Circular Pro Book" charset="0"/>
                <a:ea typeface="微軟正黑體" panose="020B0604030504040204" pitchFamily="34" charset="-120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Subtitle</a:t>
            </a:r>
            <a:endParaRPr lang="fr-FR" dirty="0"/>
          </a:p>
        </p:txBody>
      </p:sp>
      <p:sp>
        <p:nvSpPr>
          <p:cNvPr id="7" name="頁尾版面配置區 3"/>
          <p:cNvSpPr txBox="1">
            <a:spLocks/>
          </p:cNvSpPr>
          <p:nvPr userDrawn="1"/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zh-TW" dirty="0"/>
              <a:t>www.linktech.com.tw</a:t>
            </a:r>
          </a:p>
        </p:txBody>
      </p:sp>
      <p:pic>
        <p:nvPicPr>
          <p:cNvPr id="10" name="Picture 38" descr="jira_rbg_whit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129539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29/03/2019</a:t>
            </a:fld>
            <a:endParaRPr lang="fr-FR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29/03/2019</a:t>
            </a:fld>
            <a:endParaRPr lang="fr-FR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29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CBFE-0229-4454-939F-546DD6CFA331}" type="datetimeFigureOut">
              <a:rPr lang="zh-TW" altLang="en-US" smtClean="0"/>
              <a:t>2019/3/29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EC0-67FF-4B6C-A4FA-0F27854C05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3432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8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CBFE-0229-4454-939F-546DD6CFA331}" type="datetimeFigureOut">
              <a:rPr lang="zh-TW" altLang="en-US" smtClean="0"/>
              <a:t>2019/3/29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EC0-67FF-4B6C-A4FA-0F27854C05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8721"/>
            <a:ext cx="8229600" cy="52571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/>
              <a:t>Agenda 2th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48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藍色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00192" y="6356353"/>
            <a:ext cx="2133600" cy="365125"/>
          </a:xfrm>
        </p:spPr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藍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9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1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229600" cy="42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/>
              <a:t>Cliquez pour modifier les styles du texte du masque</a:t>
            </a:r>
          </a:p>
          <a:p>
            <a:pPr lvl="1"/>
            <a:r>
              <a:rPr lang="fr-CA" altLang="zh-TW" dirty="0"/>
              <a:t>Deuxième niveau</a:t>
            </a:r>
          </a:p>
          <a:p>
            <a:pPr lvl="2"/>
            <a:r>
              <a:rPr lang="fr-CA" altLang="zh-TW" dirty="0"/>
              <a:t>Troisième niveau</a:t>
            </a:r>
          </a:p>
          <a:p>
            <a:pPr lvl="3"/>
            <a:r>
              <a:rPr lang="fr-CA" altLang="zh-TW" dirty="0"/>
              <a:t>Quatrième niveau</a:t>
            </a:r>
          </a:p>
          <a:p>
            <a:pPr lvl="4"/>
            <a:r>
              <a:rPr lang="fr-CA" altLang="zh-TW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  <a:ea typeface="微軟正黑體" panose="020B0604030504040204" pitchFamily="34" charset="-120"/>
              </a:defRPr>
            </a:lvl1pPr>
          </a:lstStyle>
          <a:p>
            <a:fld id="{F24BB5EB-6E13-444B-B545-D85CC84B0C0D}" type="datetime1">
              <a:rPr lang="fr-FR" altLang="zh-TW" smtClean="0"/>
              <a:pPr/>
              <a:t>29/03/2019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3A2A86-BB4C-4EF3-B5FE-70223D7216C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8" r:id="rId8"/>
    <p:sldLayoutId id="2147483669" r:id="rId9"/>
    <p:sldLayoutId id="2147483665" r:id="rId10"/>
    <p:sldLayoutId id="2147483666" r:id="rId11"/>
    <p:sldLayoutId id="2147483667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CA" altLang="zh-TW" sz="4000" kern="1200" dirty="0" smtClean="0">
          <a:solidFill>
            <a:schemeClr val="accent1">
              <a:lumMod val="50000"/>
            </a:schemeClr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24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21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18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1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tech.com.tw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jpeg"/><Relationship Id="rId21" Type="http://schemas.openxmlformats.org/officeDocument/2006/relationships/image" Target="../media/image38.png"/><Relationship Id="rId7" Type="http://schemas.openxmlformats.org/officeDocument/2006/relationships/image" Target="../media/image24.emf"/><Relationship Id="rId12" Type="http://schemas.openxmlformats.org/officeDocument/2006/relationships/image" Target="../media/image29.gif"/><Relationship Id="rId17" Type="http://schemas.openxmlformats.org/officeDocument/2006/relationships/image" Target="../media/image34.jpeg"/><Relationship Id="rId25" Type="http://schemas.openxmlformats.org/officeDocument/2006/relationships/image" Target="../media/image42.jpeg"/><Relationship Id="rId2" Type="http://schemas.openxmlformats.org/officeDocument/2006/relationships/image" Target="../media/image19.gif"/><Relationship Id="rId16" Type="http://schemas.openxmlformats.org/officeDocument/2006/relationships/image" Target="../media/image33.jp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11" Type="http://schemas.openxmlformats.org/officeDocument/2006/relationships/image" Target="../media/image28.jpg"/><Relationship Id="rId24" Type="http://schemas.openxmlformats.org/officeDocument/2006/relationships/image" Target="../media/image41.jpeg"/><Relationship Id="rId5" Type="http://schemas.openxmlformats.org/officeDocument/2006/relationships/image" Target="../media/image22.jpeg"/><Relationship Id="rId15" Type="http://schemas.openxmlformats.org/officeDocument/2006/relationships/image" Target="../media/image32.gif"/><Relationship Id="rId23" Type="http://schemas.openxmlformats.org/officeDocument/2006/relationships/image" Target="../media/image40.png"/><Relationship Id="rId28" Type="http://schemas.openxmlformats.org/officeDocument/2006/relationships/image" Target="../media/image45.jpeg"/><Relationship Id="rId10" Type="http://schemas.openxmlformats.org/officeDocument/2006/relationships/image" Target="../media/image27.jpeg"/><Relationship Id="rId19" Type="http://schemas.openxmlformats.org/officeDocument/2006/relationships/image" Target="../media/image36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g"/><Relationship Id="rId22" Type="http://schemas.openxmlformats.org/officeDocument/2006/relationships/image" Target="../media/image39.jpeg"/><Relationship Id="rId27" Type="http://schemas.openxmlformats.org/officeDocument/2006/relationships/image" Target="../media/image44.jpeg"/><Relationship Id="rId30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800" dirty="0">
                <a:sym typeface="Circular Pro Bold" charset="0"/>
              </a:rPr>
              <a:t>JIRA Datacenter </a:t>
            </a:r>
            <a:r>
              <a:rPr lang="zh-TW" altLang="en-US" sz="3800" dirty="0">
                <a:sym typeface="Circular Pro Bold" charset="0"/>
              </a:rPr>
              <a:t>企業級應用</a:t>
            </a:r>
            <a:br>
              <a:rPr lang="en-US" altLang="zh-TW" sz="3800" dirty="0">
                <a:sym typeface="Circular Pro Bold" charset="0"/>
              </a:rPr>
            </a:br>
            <a:r>
              <a:rPr lang="zh-TW" altLang="en-US" sz="3800" dirty="0">
                <a:sym typeface="Circular Pro Bold" charset="0"/>
              </a:rPr>
              <a:t>研討會</a:t>
            </a:r>
            <a:endParaRPr lang="zh-TW" altLang="en-US" sz="3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225" y="3420700"/>
            <a:ext cx="6400800" cy="528464"/>
          </a:xfrm>
        </p:spPr>
        <p:txBody>
          <a:bodyPr/>
          <a:lstStyle/>
          <a:p>
            <a:r>
              <a:rPr lang="en-US" altLang="zh-TW" sz="2400" b="1" i="1" dirty="0"/>
              <a:t>Tools, practices, and services that accelerate innovation at scale.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475656" y="5944811"/>
            <a:ext cx="6624736" cy="35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859" tIns="17859" rIns="17859" bIns="17859">
            <a:spAutoFit/>
          </a:bodyPr>
          <a:lstStyle>
            <a:lvl1pPr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10000"/>
              </a:lnSpc>
              <a:spcBef>
                <a:spcPts val="3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Leon •  Linktech Inc  •  @ </a:t>
            </a:r>
            <a:r>
              <a:rPr lang="zh-TW" altLang="en-US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寒舍艾麗</a:t>
            </a:r>
            <a:endParaRPr lang="en-US" altLang="zh-TW" sz="2000" dirty="0">
              <a:solidFill>
                <a:srgbClr val="000000"/>
              </a:solidFill>
              <a:latin typeface="Circular Pro Bold"/>
              <a:cs typeface="Arial" panose="020B0604020202020204" pitchFamily="34" charset="0"/>
            </a:endParaRPr>
          </a:p>
        </p:txBody>
      </p:sp>
      <p:pic>
        <p:nvPicPr>
          <p:cNvPr id="7" name="Picture 7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42635"/>
            <a:ext cx="57943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020272" y="4941168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Ver.1.0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9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941E4AD-5D38-42B3-8B3B-E8AC26F1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29490"/>
            <a:ext cx="6160064" cy="3888432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3584D0FD-1D33-47C6-8492-161BEF5A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企業級</a:t>
            </a:r>
            <a:r>
              <a:rPr lang="en-US" altLang="zh-TW" dirty="0"/>
              <a:t>IT</a:t>
            </a:r>
            <a:r>
              <a:rPr lang="zh-TW" altLang="en-US" dirty="0"/>
              <a:t>的挑戰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6625C9D-67F6-4B88-BE86-C3D5FF92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32A869E-8D6D-4D8F-ABC2-9CBA2A518200}"/>
              </a:ext>
            </a:extLst>
          </p:cNvPr>
          <p:cNvSpPr txBox="1"/>
          <p:nvPr/>
        </p:nvSpPr>
        <p:spPr>
          <a:xfrm>
            <a:off x="4823396" y="2648530"/>
            <a:ext cx="2880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7x24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Zero Down Time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B4AEC7D-8EA3-4832-832A-2BAEEC264BEC}"/>
              </a:ext>
            </a:extLst>
          </p:cNvPr>
          <p:cNvSpPr txBox="1"/>
          <p:nvPr/>
        </p:nvSpPr>
        <p:spPr>
          <a:xfrm>
            <a:off x="6019800" y="4194571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Indexing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報表不能出錯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75B0AFB-392F-4F2F-B994-89C876663AE2}"/>
              </a:ext>
            </a:extLst>
          </p:cNvPr>
          <p:cNvSpPr txBox="1"/>
          <p:nvPr/>
        </p:nvSpPr>
        <p:spPr>
          <a:xfrm>
            <a:off x="2279974" y="186761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伺服器雲端化要求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5E5BB1A-EC26-47DE-8D89-37C5A4CC7015}"/>
              </a:ext>
            </a:extLst>
          </p:cNvPr>
          <p:cNvSpPr txBox="1"/>
          <p:nvPr/>
        </p:nvSpPr>
        <p:spPr>
          <a:xfrm>
            <a:off x="950229" y="4158372"/>
            <a:ext cx="3068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反應速度越來越慢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怎麼辦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0F45997-295E-4803-811A-CCFD25A6BFFB}"/>
              </a:ext>
            </a:extLst>
          </p:cNvPr>
          <p:cNvSpPr txBox="1"/>
          <p:nvPr/>
        </p:nvSpPr>
        <p:spPr>
          <a:xfrm>
            <a:off x="340982" y="2583128"/>
            <a:ext cx="3382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 &amp;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Issue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持續成長，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要怎麼樣才夠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3E165A3-BDCC-4ECC-AA53-BE9E3AEDD6B5}"/>
              </a:ext>
            </a:extLst>
          </p:cNvPr>
          <p:cNvSpPr txBox="1"/>
          <p:nvPr/>
        </p:nvSpPr>
        <p:spPr>
          <a:xfrm>
            <a:off x="5503842" y="1646303"/>
            <a:ext cx="294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 is Best practice ?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15A2AA4-C65C-434D-BB37-93DA97E0901B}"/>
              </a:ext>
            </a:extLst>
          </p:cNvPr>
          <p:cNvSpPr txBox="1"/>
          <p:nvPr/>
        </p:nvSpPr>
        <p:spPr>
          <a:xfrm>
            <a:off x="4396956" y="328099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開發團隊全球化瓶頸</a:t>
            </a:r>
          </a:p>
        </p:txBody>
      </p:sp>
    </p:spTree>
    <p:extLst>
      <p:ext uri="{BB962C8B-B14F-4D97-AF65-F5344CB8AC3E}">
        <p14:creationId xmlns:p14="http://schemas.microsoft.com/office/powerpoint/2010/main" val="198791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A48FD5-2BC0-4B99-8195-E2635AE3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Atlassian Datacenter </a:t>
            </a:r>
            <a:r>
              <a:rPr lang="zh-TW" altLang="en-US" dirty="0"/>
              <a:t>架構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9A9EC60-D165-403A-8542-DA498473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5" name="Picture 2" descr="https://confluence.atlassian.com/enterprise/files/472219731/831657990/1/1467777791826/JIRADataCenter-architecture_diagram-v0.png">
            <a:extLst>
              <a:ext uri="{FF2B5EF4-FFF2-40B4-BE49-F238E27FC236}">
                <a16:creationId xmlns:a16="http://schemas.microsoft.com/office/drawing/2014/main" id="{4E90AF2B-F639-4A25-87D4-C18B0D9B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6661"/>
            <a:ext cx="6063841" cy="55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接點: 弧形 6">
            <a:extLst>
              <a:ext uri="{FF2B5EF4-FFF2-40B4-BE49-F238E27FC236}">
                <a16:creationId xmlns:a16="http://schemas.microsoft.com/office/drawing/2014/main" id="{84E7DDAA-8CC9-485C-BE3D-17C9CB59BA2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43872" y="2597088"/>
            <a:ext cx="1080120" cy="871736"/>
          </a:xfrm>
          <a:prstGeom prst="curvedConnector3">
            <a:avLst>
              <a:gd name="adj1" fmla="val 105068"/>
            </a:avLst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F817195-2A74-4953-A0B8-D599FA4F29E6}"/>
              </a:ext>
            </a:extLst>
          </p:cNvPr>
          <p:cNvSpPr txBox="1"/>
          <p:nvPr/>
        </p:nvSpPr>
        <p:spPr>
          <a:xfrm>
            <a:off x="5951702" y="2214955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One License</a:t>
            </a:r>
          </a:p>
          <a:p>
            <a:pPr algn="ctr"/>
            <a:r>
              <a:rPr lang="en-US" altLang="zh-TW" b="1" dirty="0"/>
              <a:t>Unlimited nodes </a:t>
            </a:r>
            <a:endParaRPr lang="zh-TW" altLang="en-US" b="1" dirty="0"/>
          </a:p>
        </p:txBody>
      </p:sp>
      <p:grpSp>
        <p:nvGrpSpPr>
          <p:cNvPr id="19" name="Group 379">
            <a:extLst>
              <a:ext uri="{FF2B5EF4-FFF2-40B4-BE49-F238E27FC236}">
                <a16:creationId xmlns:a16="http://schemas.microsoft.com/office/drawing/2014/main" id="{4C050C37-3D1C-4C70-B414-A6C321F51856}"/>
              </a:ext>
            </a:extLst>
          </p:cNvPr>
          <p:cNvGrpSpPr>
            <a:grpSpLocks/>
          </p:cNvGrpSpPr>
          <p:nvPr/>
        </p:nvGrpSpPr>
        <p:grpSpPr bwMode="auto">
          <a:xfrm>
            <a:off x="5498520" y="3531686"/>
            <a:ext cx="3178424" cy="1021597"/>
            <a:chOff x="5715000" y="4800600"/>
            <a:chExt cx="12250738" cy="4140200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8BF3AF8-5DCD-4358-8340-D8D4C1CF8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811" y="4800600"/>
              <a:ext cx="11769367" cy="4091759"/>
            </a:xfrm>
            <a:custGeom>
              <a:avLst/>
              <a:gdLst>
                <a:gd name="T0" fmla="*/ 1784 w 3136"/>
                <a:gd name="T1" fmla="*/ 0 h 1088"/>
                <a:gd name="T2" fmla="*/ 1263 w 3136"/>
                <a:gd name="T3" fmla="*/ 0 h 1088"/>
                <a:gd name="T4" fmla="*/ 1192 w 3136"/>
                <a:gd name="T5" fmla="*/ 71 h 1088"/>
                <a:gd name="T6" fmla="*/ 1120 w 3136"/>
                <a:gd name="T7" fmla="*/ 142 h 1088"/>
                <a:gd name="T8" fmla="*/ 351 w 3136"/>
                <a:gd name="T9" fmla="*/ 142 h 1088"/>
                <a:gd name="T10" fmla="*/ 280 w 3136"/>
                <a:gd name="T11" fmla="*/ 213 h 1088"/>
                <a:gd name="T12" fmla="*/ 280 w 3136"/>
                <a:gd name="T13" fmla="*/ 582 h 1088"/>
                <a:gd name="T14" fmla="*/ 208 w 3136"/>
                <a:gd name="T15" fmla="*/ 654 h 1088"/>
                <a:gd name="T16" fmla="*/ 71 w 3136"/>
                <a:gd name="T17" fmla="*/ 654 h 1088"/>
                <a:gd name="T18" fmla="*/ 0 w 3136"/>
                <a:gd name="T19" fmla="*/ 725 h 1088"/>
                <a:gd name="T20" fmla="*/ 0 w 3136"/>
                <a:gd name="T21" fmla="*/ 1088 h 1088"/>
                <a:gd name="T22" fmla="*/ 3136 w 3136"/>
                <a:gd name="T23" fmla="*/ 1088 h 1088"/>
                <a:gd name="T24" fmla="*/ 3136 w 3136"/>
                <a:gd name="T25" fmla="*/ 725 h 1088"/>
                <a:gd name="T26" fmla="*/ 3064 w 3136"/>
                <a:gd name="T27" fmla="*/ 654 h 1088"/>
                <a:gd name="T28" fmla="*/ 3023 w 3136"/>
                <a:gd name="T29" fmla="*/ 654 h 1088"/>
                <a:gd name="T30" fmla="*/ 2952 w 3136"/>
                <a:gd name="T31" fmla="*/ 582 h 1088"/>
                <a:gd name="T32" fmla="*/ 2952 w 3136"/>
                <a:gd name="T33" fmla="*/ 331 h 1088"/>
                <a:gd name="T34" fmla="*/ 2792 w 3136"/>
                <a:gd name="T35" fmla="*/ 171 h 1088"/>
                <a:gd name="T36" fmla="*/ 1955 w 3136"/>
                <a:gd name="T37" fmla="*/ 170 h 1088"/>
                <a:gd name="T38" fmla="*/ 1870 w 3136"/>
                <a:gd name="T39" fmla="*/ 85 h 1088"/>
                <a:gd name="T40" fmla="*/ 1784 w 3136"/>
                <a:gd name="T41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" h="1088">
                  <a:moveTo>
                    <a:pt x="1784" y="0"/>
                  </a:moveTo>
                  <a:cubicBezTo>
                    <a:pt x="1263" y="0"/>
                    <a:pt x="1263" y="0"/>
                    <a:pt x="1263" y="0"/>
                  </a:cubicBezTo>
                  <a:cubicBezTo>
                    <a:pt x="1223" y="0"/>
                    <a:pt x="1192" y="32"/>
                    <a:pt x="1192" y="71"/>
                  </a:cubicBezTo>
                  <a:cubicBezTo>
                    <a:pt x="1192" y="110"/>
                    <a:pt x="1160" y="142"/>
                    <a:pt x="1120" y="142"/>
                  </a:cubicBezTo>
                  <a:cubicBezTo>
                    <a:pt x="351" y="142"/>
                    <a:pt x="351" y="142"/>
                    <a:pt x="351" y="142"/>
                  </a:cubicBezTo>
                  <a:cubicBezTo>
                    <a:pt x="311" y="142"/>
                    <a:pt x="280" y="174"/>
                    <a:pt x="280" y="213"/>
                  </a:cubicBezTo>
                  <a:cubicBezTo>
                    <a:pt x="280" y="582"/>
                    <a:pt x="280" y="582"/>
                    <a:pt x="280" y="582"/>
                  </a:cubicBezTo>
                  <a:cubicBezTo>
                    <a:pt x="280" y="622"/>
                    <a:pt x="248" y="654"/>
                    <a:pt x="208" y="654"/>
                  </a:cubicBezTo>
                  <a:cubicBezTo>
                    <a:pt x="71" y="654"/>
                    <a:pt x="71" y="654"/>
                    <a:pt x="71" y="654"/>
                  </a:cubicBezTo>
                  <a:cubicBezTo>
                    <a:pt x="31" y="654"/>
                    <a:pt x="0" y="685"/>
                    <a:pt x="0" y="725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3136" y="1088"/>
                    <a:pt x="3136" y="1088"/>
                    <a:pt x="3136" y="1088"/>
                  </a:cubicBezTo>
                  <a:cubicBezTo>
                    <a:pt x="3136" y="725"/>
                    <a:pt x="3136" y="725"/>
                    <a:pt x="3136" y="725"/>
                  </a:cubicBezTo>
                  <a:cubicBezTo>
                    <a:pt x="3136" y="685"/>
                    <a:pt x="3104" y="654"/>
                    <a:pt x="3064" y="654"/>
                  </a:cubicBezTo>
                  <a:cubicBezTo>
                    <a:pt x="3023" y="654"/>
                    <a:pt x="3023" y="654"/>
                    <a:pt x="3023" y="654"/>
                  </a:cubicBezTo>
                  <a:cubicBezTo>
                    <a:pt x="2983" y="654"/>
                    <a:pt x="2952" y="622"/>
                    <a:pt x="2952" y="582"/>
                  </a:cubicBezTo>
                  <a:cubicBezTo>
                    <a:pt x="2952" y="331"/>
                    <a:pt x="2952" y="331"/>
                    <a:pt x="2952" y="331"/>
                  </a:cubicBezTo>
                  <a:cubicBezTo>
                    <a:pt x="2952" y="243"/>
                    <a:pt x="2880" y="171"/>
                    <a:pt x="2792" y="171"/>
                  </a:cubicBezTo>
                  <a:cubicBezTo>
                    <a:pt x="1955" y="170"/>
                    <a:pt x="1955" y="170"/>
                    <a:pt x="1955" y="170"/>
                  </a:cubicBezTo>
                  <a:cubicBezTo>
                    <a:pt x="1908" y="170"/>
                    <a:pt x="1870" y="132"/>
                    <a:pt x="1870" y="85"/>
                  </a:cubicBezTo>
                  <a:cubicBezTo>
                    <a:pt x="1870" y="38"/>
                    <a:pt x="1831" y="0"/>
                    <a:pt x="1784" y="0"/>
                  </a:cubicBezTo>
                </a:path>
              </a:pathLst>
            </a:custGeom>
            <a:solidFill>
              <a:srgbClr val="59ADDF">
                <a:alpha val="23137"/>
              </a:srgbClr>
            </a:solidFill>
            <a:ln>
              <a:noFill/>
            </a:ln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grpSp>
          <p:nvGrpSpPr>
            <p:cNvPr id="21" name="Group 205">
              <a:extLst>
                <a:ext uri="{FF2B5EF4-FFF2-40B4-BE49-F238E27FC236}">
                  <a16:creationId xmlns:a16="http://schemas.microsoft.com/office/drawing/2014/main" id="{C079CE3F-9C46-4E25-8718-00482AD0C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5422900"/>
              <a:ext cx="12250738" cy="3517900"/>
              <a:chOff x="3705" y="2310"/>
              <a:chExt cx="7717" cy="2216"/>
            </a:xfrm>
          </p:grpSpPr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ABDFE4A3-B8BE-4C56-946A-BCE161833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" y="4061"/>
                <a:ext cx="834" cy="427"/>
              </a:xfrm>
              <a:custGeom>
                <a:avLst/>
                <a:gdLst>
                  <a:gd name="T0" fmla="*/ 1971 w 352"/>
                  <a:gd name="T1" fmla="*/ 1008 h 180"/>
                  <a:gd name="T2" fmla="*/ 0 w 352"/>
                  <a:gd name="T3" fmla="*/ 1008 h 180"/>
                  <a:gd name="T4" fmla="*/ 0 w 352"/>
                  <a:gd name="T5" fmla="*/ 672 h 180"/>
                  <a:gd name="T6" fmla="*/ 672 w 352"/>
                  <a:gd name="T7" fmla="*/ 0 h 180"/>
                  <a:gd name="T8" fmla="*/ 1299 w 352"/>
                  <a:gd name="T9" fmla="*/ 0 h 180"/>
                  <a:gd name="T10" fmla="*/ 1971 w 352"/>
                  <a:gd name="T11" fmla="*/ 672 h 180"/>
                  <a:gd name="T12" fmla="*/ 1971 w 352"/>
                  <a:gd name="T13" fmla="*/ 1008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2" h="180">
                    <a:moveTo>
                      <a:pt x="352" y="18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54"/>
                      <a:pt x="54" y="0"/>
                      <a:pt x="120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98" y="0"/>
                      <a:pt x="352" y="54"/>
                      <a:pt x="352" y="120"/>
                    </a:cubicBezTo>
                    <a:cubicBezTo>
                      <a:pt x="352" y="180"/>
                      <a:pt x="352" y="180"/>
                      <a:pt x="352" y="180"/>
                    </a:cubicBezTo>
                  </a:path>
                </a:pathLst>
              </a:custGeom>
              <a:solidFill>
                <a:srgbClr val="3572B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FE15D364-9E12-42B2-99BF-E528369088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8" y="4043"/>
                <a:ext cx="870" cy="463"/>
              </a:xfrm>
              <a:custGeom>
                <a:avLst/>
                <a:gdLst>
                  <a:gd name="T0" fmla="*/ 2012 w 368"/>
                  <a:gd name="T1" fmla="*/ 1098 h 196"/>
                  <a:gd name="T2" fmla="*/ 45 w 368"/>
                  <a:gd name="T3" fmla="*/ 1098 h 196"/>
                  <a:gd name="T4" fmla="*/ 0 w 368"/>
                  <a:gd name="T5" fmla="*/ 1053 h 196"/>
                  <a:gd name="T6" fmla="*/ 0 w 368"/>
                  <a:gd name="T7" fmla="*/ 717 h 196"/>
                  <a:gd name="T8" fmla="*/ 716 w 368"/>
                  <a:gd name="T9" fmla="*/ 0 h 196"/>
                  <a:gd name="T10" fmla="*/ 1340 w 368"/>
                  <a:gd name="T11" fmla="*/ 0 h 196"/>
                  <a:gd name="T12" fmla="*/ 2057 w 368"/>
                  <a:gd name="T13" fmla="*/ 717 h 196"/>
                  <a:gd name="T14" fmla="*/ 2057 w 368"/>
                  <a:gd name="T15" fmla="*/ 1053 h 196"/>
                  <a:gd name="T16" fmla="*/ 2012 w 368"/>
                  <a:gd name="T17" fmla="*/ 1098 h 196"/>
                  <a:gd name="T18" fmla="*/ 90 w 368"/>
                  <a:gd name="T19" fmla="*/ 1008 h 196"/>
                  <a:gd name="T20" fmla="*/ 1967 w 368"/>
                  <a:gd name="T21" fmla="*/ 1008 h 196"/>
                  <a:gd name="T22" fmla="*/ 1967 w 368"/>
                  <a:gd name="T23" fmla="*/ 717 h 196"/>
                  <a:gd name="T24" fmla="*/ 1340 w 368"/>
                  <a:gd name="T25" fmla="*/ 90 h 196"/>
                  <a:gd name="T26" fmla="*/ 716 w 368"/>
                  <a:gd name="T27" fmla="*/ 90 h 196"/>
                  <a:gd name="T28" fmla="*/ 90 w 368"/>
                  <a:gd name="T29" fmla="*/ 717 h 196"/>
                  <a:gd name="T30" fmla="*/ 90 w 368"/>
                  <a:gd name="T31" fmla="*/ 1008 h 1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8" h="196">
                    <a:moveTo>
                      <a:pt x="360" y="196"/>
                    </a:moveTo>
                    <a:cubicBezTo>
                      <a:pt x="8" y="196"/>
                      <a:pt x="8" y="196"/>
                      <a:pt x="8" y="196"/>
                    </a:cubicBezTo>
                    <a:cubicBezTo>
                      <a:pt x="4" y="196"/>
                      <a:pt x="0" y="193"/>
                      <a:pt x="0" y="18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8"/>
                      <a:pt x="57" y="0"/>
                      <a:pt x="128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311" y="0"/>
                      <a:pt x="368" y="58"/>
                      <a:pt x="368" y="128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8" y="193"/>
                      <a:pt x="364" y="196"/>
                      <a:pt x="360" y="196"/>
                    </a:cubicBezTo>
                    <a:moveTo>
                      <a:pt x="16" y="180"/>
                    </a:moveTo>
                    <a:cubicBezTo>
                      <a:pt x="352" y="180"/>
                      <a:pt x="352" y="180"/>
                      <a:pt x="352" y="180"/>
                    </a:cubicBezTo>
                    <a:cubicBezTo>
                      <a:pt x="352" y="128"/>
                      <a:pt x="352" y="128"/>
                      <a:pt x="352" y="128"/>
                    </a:cubicBezTo>
                    <a:cubicBezTo>
                      <a:pt x="352" y="66"/>
                      <a:pt x="302" y="16"/>
                      <a:pt x="240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66" y="16"/>
                      <a:pt x="16" y="66"/>
                      <a:pt x="16" y="128"/>
                    </a:cubicBezTo>
                    <a:cubicBezTo>
                      <a:pt x="16" y="180"/>
                      <a:pt x="16" y="180"/>
                      <a:pt x="16" y="18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ECED1354-3F02-45A1-B93D-6F46FEA77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7" y="4183"/>
                <a:ext cx="203" cy="285"/>
              </a:xfrm>
              <a:custGeom>
                <a:avLst/>
                <a:gdLst>
                  <a:gd name="T0" fmla="*/ 111 w 86"/>
                  <a:gd name="T1" fmla="*/ 0 h 121"/>
                  <a:gd name="T2" fmla="*/ 0 w 86"/>
                  <a:gd name="T3" fmla="*/ 229 h 121"/>
                  <a:gd name="T4" fmla="*/ 222 w 86"/>
                  <a:gd name="T5" fmla="*/ 229 h 121"/>
                  <a:gd name="T6" fmla="*/ 179 w 86"/>
                  <a:gd name="T7" fmla="*/ 385 h 121"/>
                  <a:gd name="T8" fmla="*/ 413 w 86"/>
                  <a:gd name="T9" fmla="*/ 676 h 121"/>
                  <a:gd name="T10" fmla="*/ 479 w 86"/>
                  <a:gd name="T11" fmla="*/ 676 h 121"/>
                  <a:gd name="T12" fmla="*/ 274 w 86"/>
                  <a:gd name="T13" fmla="*/ 295 h 121"/>
                  <a:gd name="T14" fmla="*/ 267 w 86"/>
                  <a:gd name="T15" fmla="*/ 262 h 121"/>
                  <a:gd name="T16" fmla="*/ 295 w 86"/>
                  <a:gd name="T17" fmla="*/ 163 h 121"/>
                  <a:gd name="T18" fmla="*/ 135 w 86"/>
                  <a:gd name="T19" fmla="*/ 163 h 121"/>
                  <a:gd name="T20" fmla="*/ 99 w 86"/>
                  <a:gd name="T21" fmla="*/ 144 h 121"/>
                  <a:gd name="T22" fmla="*/ 90 w 86"/>
                  <a:gd name="T23" fmla="*/ 111 h 121"/>
                  <a:gd name="T24" fmla="*/ 111 w 86"/>
                  <a:gd name="T25" fmla="*/ 0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121">
                    <a:moveTo>
                      <a:pt x="20" y="0"/>
                    </a:moveTo>
                    <a:cubicBezTo>
                      <a:pt x="10" y="12"/>
                      <a:pt x="3" y="26"/>
                      <a:pt x="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86" y="121"/>
                      <a:pt x="86" y="121"/>
                      <a:pt x="86" y="121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8" y="51"/>
                      <a:pt x="48" y="49"/>
                      <a:pt x="48" y="47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9"/>
                      <a:pt x="19" y="28"/>
                      <a:pt x="18" y="26"/>
                    </a:cubicBezTo>
                    <a:cubicBezTo>
                      <a:pt x="16" y="24"/>
                      <a:pt x="16" y="22"/>
                      <a:pt x="16" y="2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316BA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8CB794E4-F656-45A2-825A-B8CE4A1EB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55" y="4142"/>
                <a:ext cx="226" cy="332"/>
              </a:xfrm>
              <a:custGeom>
                <a:avLst/>
                <a:gdLst>
                  <a:gd name="T0" fmla="*/ 527 w 96"/>
                  <a:gd name="T1" fmla="*/ 775 h 140"/>
                  <a:gd name="T2" fmla="*/ 459 w 96"/>
                  <a:gd name="T3" fmla="*/ 775 h 140"/>
                  <a:gd name="T4" fmla="*/ 466 w 96"/>
                  <a:gd name="T5" fmla="*/ 787 h 140"/>
                  <a:gd name="T6" fmla="*/ 532 w 96"/>
                  <a:gd name="T7" fmla="*/ 787 h 140"/>
                  <a:gd name="T8" fmla="*/ 527 w 96"/>
                  <a:gd name="T9" fmla="*/ 775 h 140"/>
                  <a:gd name="T10" fmla="*/ 184 w 96"/>
                  <a:gd name="T11" fmla="*/ 0 h 140"/>
                  <a:gd name="T12" fmla="*/ 0 w 96"/>
                  <a:gd name="T13" fmla="*/ 327 h 140"/>
                  <a:gd name="T14" fmla="*/ 49 w 96"/>
                  <a:gd name="T15" fmla="*/ 327 h 140"/>
                  <a:gd name="T16" fmla="*/ 160 w 96"/>
                  <a:gd name="T17" fmla="*/ 95 h 140"/>
                  <a:gd name="T18" fmla="*/ 160 w 96"/>
                  <a:gd name="T19" fmla="*/ 85 h 140"/>
                  <a:gd name="T20" fmla="*/ 184 w 96"/>
                  <a:gd name="T21" fmla="*/ 0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6" h="140">
                    <a:moveTo>
                      <a:pt x="95" y="138"/>
                    </a:moveTo>
                    <a:cubicBezTo>
                      <a:pt x="83" y="138"/>
                      <a:pt x="83" y="138"/>
                      <a:pt x="83" y="138"/>
                    </a:cubicBezTo>
                    <a:cubicBezTo>
                      <a:pt x="84" y="140"/>
                      <a:pt x="84" y="140"/>
                      <a:pt x="84" y="140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5" y="138"/>
                      <a:pt x="95" y="138"/>
                      <a:pt x="95" y="138"/>
                    </a:cubicBezTo>
                    <a:moveTo>
                      <a:pt x="33" y="0"/>
                    </a:moveTo>
                    <a:cubicBezTo>
                      <a:pt x="17" y="16"/>
                      <a:pt x="6" y="36"/>
                      <a:pt x="0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2" y="43"/>
                      <a:pt x="19" y="29"/>
                      <a:pt x="29" y="1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0"/>
                      <a:pt x="32" y="5"/>
                      <a:pt x="33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3007FCF4-0027-45DC-82A4-74CA7EE3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7" y="4183"/>
                <a:ext cx="203" cy="285"/>
              </a:xfrm>
              <a:custGeom>
                <a:avLst/>
                <a:gdLst>
                  <a:gd name="T0" fmla="*/ 368 w 86"/>
                  <a:gd name="T1" fmla="*/ 0 h 121"/>
                  <a:gd name="T2" fmla="*/ 389 w 86"/>
                  <a:gd name="T3" fmla="*/ 111 h 121"/>
                  <a:gd name="T4" fmla="*/ 380 w 86"/>
                  <a:gd name="T5" fmla="*/ 144 h 121"/>
                  <a:gd name="T6" fmla="*/ 345 w 86"/>
                  <a:gd name="T7" fmla="*/ 163 h 121"/>
                  <a:gd name="T8" fmla="*/ 184 w 86"/>
                  <a:gd name="T9" fmla="*/ 163 h 121"/>
                  <a:gd name="T10" fmla="*/ 212 w 86"/>
                  <a:gd name="T11" fmla="*/ 262 h 121"/>
                  <a:gd name="T12" fmla="*/ 205 w 86"/>
                  <a:gd name="T13" fmla="*/ 295 h 121"/>
                  <a:gd name="T14" fmla="*/ 0 w 86"/>
                  <a:gd name="T15" fmla="*/ 676 h 121"/>
                  <a:gd name="T16" fmla="*/ 66 w 86"/>
                  <a:gd name="T17" fmla="*/ 676 h 121"/>
                  <a:gd name="T18" fmla="*/ 300 w 86"/>
                  <a:gd name="T19" fmla="*/ 385 h 121"/>
                  <a:gd name="T20" fmla="*/ 257 w 86"/>
                  <a:gd name="T21" fmla="*/ 229 h 121"/>
                  <a:gd name="T22" fmla="*/ 479 w 86"/>
                  <a:gd name="T23" fmla="*/ 229 h 121"/>
                  <a:gd name="T24" fmla="*/ 368 w 86"/>
                  <a:gd name="T25" fmla="*/ 0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121">
                    <a:moveTo>
                      <a:pt x="66" y="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2"/>
                      <a:pt x="70" y="24"/>
                      <a:pt x="68" y="26"/>
                    </a:cubicBezTo>
                    <a:cubicBezTo>
                      <a:pt x="67" y="28"/>
                      <a:pt x="64" y="29"/>
                      <a:pt x="62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9"/>
                      <a:pt x="38" y="51"/>
                      <a:pt x="37" y="53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3" y="26"/>
                      <a:pt x="76" y="12"/>
                      <a:pt x="66" y="0"/>
                    </a:cubicBezTo>
                  </a:path>
                </a:pathLst>
              </a:custGeom>
              <a:solidFill>
                <a:srgbClr val="316BA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D3DDD5B6-5816-45A3-B7F0-C95ED55120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46" y="4142"/>
                <a:ext cx="228" cy="332"/>
              </a:xfrm>
              <a:custGeom>
                <a:avLst/>
                <a:gdLst>
                  <a:gd name="T0" fmla="*/ 73 w 96"/>
                  <a:gd name="T1" fmla="*/ 775 h 140"/>
                  <a:gd name="T2" fmla="*/ 5 w 96"/>
                  <a:gd name="T3" fmla="*/ 775 h 140"/>
                  <a:gd name="T4" fmla="*/ 0 w 96"/>
                  <a:gd name="T5" fmla="*/ 787 h 140"/>
                  <a:gd name="T6" fmla="*/ 66 w 96"/>
                  <a:gd name="T7" fmla="*/ 787 h 140"/>
                  <a:gd name="T8" fmla="*/ 73 w 96"/>
                  <a:gd name="T9" fmla="*/ 775 h 140"/>
                  <a:gd name="T10" fmla="*/ 352 w 96"/>
                  <a:gd name="T11" fmla="*/ 0 h 140"/>
                  <a:gd name="T12" fmla="*/ 374 w 96"/>
                  <a:gd name="T13" fmla="*/ 85 h 140"/>
                  <a:gd name="T14" fmla="*/ 374 w 96"/>
                  <a:gd name="T15" fmla="*/ 95 h 140"/>
                  <a:gd name="T16" fmla="*/ 487 w 96"/>
                  <a:gd name="T17" fmla="*/ 327 h 140"/>
                  <a:gd name="T18" fmla="*/ 537 w 96"/>
                  <a:gd name="T19" fmla="*/ 327 h 140"/>
                  <a:gd name="T20" fmla="*/ 352 w 96"/>
                  <a:gd name="T21" fmla="*/ 0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6" h="140">
                    <a:moveTo>
                      <a:pt x="13" y="138"/>
                    </a:moveTo>
                    <a:cubicBezTo>
                      <a:pt x="1" y="138"/>
                      <a:pt x="1" y="138"/>
                      <a:pt x="1" y="138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13" y="138"/>
                      <a:pt x="13" y="138"/>
                      <a:pt x="13" y="138"/>
                    </a:cubicBezTo>
                    <a:moveTo>
                      <a:pt x="63" y="0"/>
                    </a:moveTo>
                    <a:cubicBezTo>
                      <a:pt x="64" y="5"/>
                      <a:pt x="66" y="10"/>
                      <a:pt x="67" y="15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77" y="29"/>
                      <a:pt x="84" y="43"/>
                      <a:pt x="87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0" y="36"/>
                      <a:pt x="79" y="16"/>
                      <a:pt x="63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1" name="Freeform 12">
                <a:extLst>
                  <a:ext uri="{FF2B5EF4-FFF2-40B4-BE49-F238E27FC236}">
                    <a16:creationId xmlns:a16="http://schemas.microsoft.com/office/drawing/2014/main" id="{4C34CB8E-D0DA-4880-A396-23A5750E2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2" y="3986"/>
                <a:ext cx="246" cy="503"/>
              </a:xfrm>
              <a:custGeom>
                <a:avLst/>
                <a:gdLst>
                  <a:gd name="T0" fmla="*/ 577 w 104"/>
                  <a:gd name="T1" fmla="*/ 0 h 212"/>
                  <a:gd name="T2" fmla="*/ 577 w 104"/>
                  <a:gd name="T3" fmla="*/ 0 h 212"/>
                  <a:gd name="T4" fmla="*/ 21 w 104"/>
                  <a:gd name="T5" fmla="*/ 466 h 212"/>
                  <a:gd name="T6" fmla="*/ 0 w 104"/>
                  <a:gd name="T7" fmla="*/ 583 h 212"/>
                  <a:gd name="T8" fmla="*/ 221 w 104"/>
                  <a:gd name="T9" fmla="*/ 583 h 212"/>
                  <a:gd name="T10" fmla="*/ 177 w 104"/>
                  <a:gd name="T11" fmla="*/ 741 h 212"/>
                  <a:gd name="T12" fmla="*/ 422 w 104"/>
                  <a:gd name="T13" fmla="*/ 1189 h 212"/>
                  <a:gd name="T14" fmla="*/ 422 w 104"/>
                  <a:gd name="T15" fmla="*/ 156 h 212"/>
                  <a:gd name="T16" fmla="*/ 577 w 104"/>
                  <a:gd name="T17" fmla="*/ 180 h 212"/>
                  <a:gd name="T18" fmla="*/ 577 w 104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212">
                    <a:moveTo>
                      <a:pt x="104" y="0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55" y="0"/>
                      <a:pt x="13" y="35"/>
                      <a:pt x="4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</a:path>
                </a:pathLst>
              </a:custGeom>
              <a:solidFill>
                <a:srgbClr val="3572B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2" name="Freeform 13">
                <a:extLst>
                  <a:ext uri="{FF2B5EF4-FFF2-40B4-BE49-F238E27FC236}">
                    <a16:creationId xmlns:a16="http://schemas.microsoft.com/office/drawing/2014/main" id="{92975AC6-5907-4389-A1A1-3C2BFAE283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5" y="3966"/>
                <a:ext cx="282" cy="540"/>
              </a:xfrm>
              <a:custGeom>
                <a:avLst/>
                <a:gdLst>
                  <a:gd name="T0" fmla="*/ 467 w 120"/>
                  <a:gd name="T1" fmla="*/ 1279 h 228"/>
                  <a:gd name="T2" fmla="*/ 429 w 120"/>
                  <a:gd name="T3" fmla="*/ 1258 h 228"/>
                  <a:gd name="T4" fmla="*/ 184 w 120"/>
                  <a:gd name="T5" fmla="*/ 808 h 228"/>
                  <a:gd name="T6" fmla="*/ 177 w 120"/>
                  <a:gd name="T7" fmla="*/ 774 h 228"/>
                  <a:gd name="T8" fmla="*/ 205 w 120"/>
                  <a:gd name="T9" fmla="*/ 673 h 228"/>
                  <a:gd name="T10" fmla="*/ 45 w 120"/>
                  <a:gd name="T11" fmla="*/ 673 h 228"/>
                  <a:gd name="T12" fmla="*/ 12 w 120"/>
                  <a:gd name="T13" fmla="*/ 656 h 228"/>
                  <a:gd name="T14" fmla="*/ 0 w 120"/>
                  <a:gd name="T15" fmla="*/ 623 h 228"/>
                  <a:gd name="T16" fmla="*/ 21 w 120"/>
                  <a:gd name="T17" fmla="*/ 500 h 228"/>
                  <a:gd name="T18" fmla="*/ 623 w 120"/>
                  <a:gd name="T19" fmla="*/ 0 h 228"/>
                  <a:gd name="T20" fmla="*/ 667 w 120"/>
                  <a:gd name="T21" fmla="*/ 45 h 228"/>
                  <a:gd name="T22" fmla="*/ 667 w 120"/>
                  <a:gd name="T23" fmla="*/ 225 h 228"/>
                  <a:gd name="T24" fmla="*/ 651 w 120"/>
                  <a:gd name="T25" fmla="*/ 258 h 228"/>
                  <a:gd name="T26" fmla="*/ 618 w 120"/>
                  <a:gd name="T27" fmla="*/ 270 h 228"/>
                  <a:gd name="T28" fmla="*/ 512 w 120"/>
                  <a:gd name="T29" fmla="*/ 253 h 228"/>
                  <a:gd name="T30" fmla="*/ 512 w 120"/>
                  <a:gd name="T31" fmla="*/ 1234 h 228"/>
                  <a:gd name="T32" fmla="*/ 479 w 120"/>
                  <a:gd name="T33" fmla="*/ 1279 h 228"/>
                  <a:gd name="T34" fmla="*/ 467 w 120"/>
                  <a:gd name="T35" fmla="*/ 1279 h 228"/>
                  <a:gd name="T36" fmla="*/ 274 w 120"/>
                  <a:gd name="T37" fmla="*/ 779 h 228"/>
                  <a:gd name="T38" fmla="*/ 422 w 120"/>
                  <a:gd name="T39" fmla="*/ 1061 h 228"/>
                  <a:gd name="T40" fmla="*/ 422 w 120"/>
                  <a:gd name="T41" fmla="*/ 201 h 228"/>
                  <a:gd name="T42" fmla="*/ 439 w 120"/>
                  <a:gd name="T43" fmla="*/ 168 h 228"/>
                  <a:gd name="T44" fmla="*/ 472 w 120"/>
                  <a:gd name="T45" fmla="*/ 156 h 228"/>
                  <a:gd name="T46" fmla="*/ 578 w 120"/>
                  <a:gd name="T47" fmla="*/ 173 h 228"/>
                  <a:gd name="T48" fmla="*/ 578 w 120"/>
                  <a:gd name="T49" fmla="*/ 90 h 228"/>
                  <a:gd name="T50" fmla="*/ 111 w 120"/>
                  <a:gd name="T51" fmla="*/ 516 h 228"/>
                  <a:gd name="T52" fmla="*/ 99 w 120"/>
                  <a:gd name="T53" fmla="*/ 583 h 228"/>
                  <a:gd name="T54" fmla="*/ 266 w 120"/>
                  <a:gd name="T55" fmla="*/ 583 h 228"/>
                  <a:gd name="T56" fmla="*/ 300 w 120"/>
                  <a:gd name="T57" fmla="*/ 599 h 228"/>
                  <a:gd name="T58" fmla="*/ 311 w 120"/>
                  <a:gd name="T59" fmla="*/ 639 h 228"/>
                  <a:gd name="T60" fmla="*/ 274 w 120"/>
                  <a:gd name="T61" fmla="*/ 779 h 22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0" h="228">
                    <a:moveTo>
                      <a:pt x="84" y="228"/>
                    </a:moveTo>
                    <a:cubicBezTo>
                      <a:pt x="81" y="228"/>
                      <a:pt x="78" y="227"/>
                      <a:pt x="77" y="22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2" y="142"/>
                      <a:pt x="32" y="140"/>
                      <a:pt x="32" y="138"/>
                    </a:cubicBezTo>
                    <a:cubicBezTo>
                      <a:pt x="37" y="120"/>
                      <a:pt x="37" y="120"/>
                      <a:pt x="37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6" y="120"/>
                      <a:pt x="3" y="119"/>
                      <a:pt x="2" y="117"/>
                    </a:cubicBezTo>
                    <a:cubicBezTo>
                      <a:pt x="0" y="115"/>
                      <a:pt x="0" y="113"/>
                      <a:pt x="0" y="111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14" y="38"/>
                      <a:pt x="59" y="0"/>
                      <a:pt x="112" y="0"/>
                    </a:cubicBezTo>
                    <a:cubicBezTo>
                      <a:pt x="116" y="0"/>
                      <a:pt x="120" y="4"/>
                      <a:pt x="120" y="8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42"/>
                      <a:pt x="119" y="45"/>
                      <a:pt x="117" y="46"/>
                    </a:cubicBezTo>
                    <a:cubicBezTo>
                      <a:pt x="115" y="48"/>
                      <a:pt x="113" y="48"/>
                      <a:pt x="111" y="48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24"/>
                      <a:pt x="90" y="227"/>
                      <a:pt x="86" y="228"/>
                    </a:cubicBezTo>
                    <a:cubicBezTo>
                      <a:pt x="85" y="228"/>
                      <a:pt x="85" y="228"/>
                      <a:pt x="84" y="228"/>
                    </a:cubicBezTo>
                    <a:moveTo>
                      <a:pt x="49" y="139"/>
                    </a:moveTo>
                    <a:cubicBezTo>
                      <a:pt x="76" y="189"/>
                      <a:pt x="76" y="189"/>
                      <a:pt x="76" y="189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4"/>
                      <a:pt x="77" y="32"/>
                      <a:pt x="79" y="30"/>
                    </a:cubicBezTo>
                    <a:cubicBezTo>
                      <a:pt x="81" y="29"/>
                      <a:pt x="83" y="28"/>
                      <a:pt x="85" y="28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63" y="20"/>
                      <a:pt x="28" y="51"/>
                      <a:pt x="20" y="92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51" y="104"/>
                      <a:pt x="53" y="105"/>
                      <a:pt x="54" y="107"/>
                    </a:cubicBezTo>
                    <a:cubicBezTo>
                      <a:pt x="56" y="109"/>
                      <a:pt x="56" y="112"/>
                      <a:pt x="56" y="114"/>
                    </a:cubicBezTo>
                    <a:cubicBezTo>
                      <a:pt x="49" y="139"/>
                      <a:pt x="49" y="139"/>
                      <a:pt x="49" y="13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3" name="Freeform 14">
                <a:extLst>
                  <a:ext uri="{FF2B5EF4-FFF2-40B4-BE49-F238E27FC236}">
                    <a16:creationId xmlns:a16="http://schemas.microsoft.com/office/drawing/2014/main" id="{CC7C8CC4-008C-41B2-9AC3-6E91A205C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3986"/>
                <a:ext cx="246" cy="503"/>
              </a:xfrm>
              <a:custGeom>
                <a:avLst/>
                <a:gdLst>
                  <a:gd name="T0" fmla="*/ 0 w 104"/>
                  <a:gd name="T1" fmla="*/ 0 h 212"/>
                  <a:gd name="T2" fmla="*/ 0 w 104"/>
                  <a:gd name="T3" fmla="*/ 0 h 212"/>
                  <a:gd name="T4" fmla="*/ 561 w 104"/>
                  <a:gd name="T5" fmla="*/ 466 h 212"/>
                  <a:gd name="T6" fmla="*/ 582 w 104"/>
                  <a:gd name="T7" fmla="*/ 583 h 212"/>
                  <a:gd name="T8" fmla="*/ 357 w 104"/>
                  <a:gd name="T9" fmla="*/ 583 h 212"/>
                  <a:gd name="T10" fmla="*/ 402 w 104"/>
                  <a:gd name="T11" fmla="*/ 741 h 212"/>
                  <a:gd name="T12" fmla="*/ 156 w 104"/>
                  <a:gd name="T13" fmla="*/ 1189 h 212"/>
                  <a:gd name="T14" fmla="*/ 156 w 104"/>
                  <a:gd name="T15" fmla="*/ 156 h 212"/>
                  <a:gd name="T16" fmla="*/ 0 w 104"/>
                  <a:gd name="T17" fmla="*/ 180 h 212"/>
                  <a:gd name="T18" fmla="*/ 0 w 104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2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91" y="35"/>
                      <a:pt x="100" y="83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572B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C56DB799-5B09-4DD9-B3D6-27508BB99E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31" y="3966"/>
                <a:ext cx="282" cy="540"/>
              </a:xfrm>
              <a:custGeom>
                <a:avLst/>
                <a:gdLst>
                  <a:gd name="T0" fmla="*/ 200 w 120"/>
                  <a:gd name="T1" fmla="*/ 1279 h 228"/>
                  <a:gd name="T2" fmla="*/ 189 w 120"/>
                  <a:gd name="T3" fmla="*/ 1279 h 228"/>
                  <a:gd name="T4" fmla="*/ 156 w 120"/>
                  <a:gd name="T5" fmla="*/ 1234 h 228"/>
                  <a:gd name="T6" fmla="*/ 156 w 120"/>
                  <a:gd name="T7" fmla="*/ 253 h 228"/>
                  <a:gd name="T8" fmla="*/ 50 w 120"/>
                  <a:gd name="T9" fmla="*/ 270 h 228"/>
                  <a:gd name="T10" fmla="*/ 17 w 120"/>
                  <a:gd name="T11" fmla="*/ 258 h 228"/>
                  <a:gd name="T12" fmla="*/ 0 w 120"/>
                  <a:gd name="T13" fmla="*/ 225 h 228"/>
                  <a:gd name="T14" fmla="*/ 0 w 120"/>
                  <a:gd name="T15" fmla="*/ 45 h 228"/>
                  <a:gd name="T16" fmla="*/ 45 w 120"/>
                  <a:gd name="T17" fmla="*/ 0 h 228"/>
                  <a:gd name="T18" fmla="*/ 646 w 120"/>
                  <a:gd name="T19" fmla="*/ 500 h 228"/>
                  <a:gd name="T20" fmla="*/ 667 w 120"/>
                  <a:gd name="T21" fmla="*/ 623 h 228"/>
                  <a:gd name="T22" fmla="*/ 656 w 120"/>
                  <a:gd name="T23" fmla="*/ 656 h 228"/>
                  <a:gd name="T24" fmla="*/ 623 w 120"/>
                  <a:gd name="T25" fmla="*/ 673 h 228"/>
                  <a:gd name="T26" fmla="*/ 462 w 120"/>
                  <a:gd name="T27" fmla="*/ 673 h 228"/>
                  <a:gd name="T28" fmla="*/ 491 w 120"/>
                  <a:gd name="T29" fmla="*/ 774 h 228"/>
                  <a:gd name="T30" fmla="*/ 483 w 120"/>
                  <a:gd name="T31" fmla="*/ 808 h 228"/>
                  <a:gd name="T32" fmla="*/ 238 w 120"/>
                  <a:gd name="T33" fmla="*/ 1258 h 228"/>
                  <a:gd name="T34" fmla="*/ 200 w 120"/>
                  <a:gd name="T35" fmla="*/ 1279 h 228"/>
                  <a:gd name="T36" fmla="*/ 200 w 120"/>
                  <a:gd name="T37" fmla="*/ 156 h 228"/>
                  <a:gd name="T38" fmla="*/ 229 w 120"/>
                  <a:gd name="T39" fmla="*/ 168 h 228"/>
                  <a:gd name="T40" fmla="*/ 245 w 120"/>
                  <a:gd name="T41" fmla="*/ 201 h 228"/>
                  <a:gd name="T42" fmla="*/ 245 w 120"/>
                  <a:gd name="T43" fmla="*/ 1061 h 228"/>
                  <a:gd name="T44" fmla="*/ 394 w 120"/>
                  <a:gd name="T45" fmla="*/ 779 h 228"/>
                  <a:gd name="T46" fmla="*/ 356 w 120"/>
                  <a:gd name="T47" fmla="*/ 639 h 228"/>
                  <a:gd name="T48" fmla="*/ 368 w 120"/>
                  <a:gd name="T49" fmla="*/ 599 h 228"/>
                  <a:gd name="T50" fmla="*/ 401 w 120"/>
                  <a:gd name="T51" fmla="*/ 583 h 228"/>
                  <a:gd name="T52" fmla="*/ 568 w 120"/>
                  <a:gd name="T53" fmla="*/ 583 h 228"/>
                  <a:gd name="T54" fmla="*/ 557 w 120"/>
                  <a:gd name="T55" fmla="*/ 516 h 228"/>
                  <a:gd name="T56" fmla="*/ 90 w 120"/>
                  <a:gd name="T57" fmla="*/ 90 h 228"/>
                  <a:gd name="T58" fmla="*/ 90 w 120"/>
                  <a:gd name="T59" fmla="*/ 173 h 228"/>
                  <a:gd name="T60" fmla="*/ 196 w 120"/>
                  <a:gd name="T61" fmla="*/ 156 h 228"/>
                  <a:gd name="T62" fmla="*/ 200 w 120"/>
                  <a:gd name="T63" fmla="*/ 156 h 2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0" h="228">
                    <a:moveTo>
                      <a:pt x="36" y="228"/>
                    </a:moveTo>
                    <a:cubicBezTo>
                      <a:pt x="35" y="228"/>
                      <a:pt x="35" y="228"/>
                      <a:pt x="34" y="228"/>
                    </a:cubicBezTo>
                    <a:cubicBezTo>
                      <a:pt x="30" y="227"/>
                      <a:pt x="28" y="224"/>
                      <a:pt x="28" y="220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48"/>
                      <a:pt x="5" y="48"/>
                      <a:pt x="3" y="46"/>
                    </a:cubicBezTo>
                    <a:cubicBezTo>
                      <a:pt x="1" y="45"/>
                      <a:pt x="0" y="42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1" y="0"/>
                      <a:pt x="106" y="38"/>
                      <a:pt x="116" y="89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3"/>
                      <a:pt x="120" y="115"/>
                      <a:pt x="118" y="117"/>
                    </a:cubicBezTo>
                    <a:cubicBezTo>
                      <a:pt x="117" y="119"/>
                      <a:pt x="114" y="120"/>
                      <a:pt x="112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8" y="140"/>
                      <a:pt x="88" y="142"/>
                      <a:pt x="87" y="144"/>
                    </a:cubicBezTo>
                    <a:cubicBezTo>
                      <a:pt x="43" y="224"/>
                      <a:pt x="43" y="224"/>
                      <a:pt x="43" y="224"/>
                    </a:cubicBezTo>
                    <a:cubicBezTo>
                      <a:pt x="42" y="227"/>
                      <a:pt x="39" y="228"/>
                      <a:pt x="36" y="228"/>
                    </a:cubicBezTo>
                    <a:moveTo>
                      <a:pt x="36" y="28"/>
                    </a:moveTo>
                    <a:cubicBezTo>
                      <a:pt x="38" y="28"/>
                      <a:pt x="40" y="29"/>
                      <a:pt x="41" y="30"/>
                    </a:cubicBezTo>
                    <a:cubicBezTo>
                      <a:pt x="43" y="32"/>
                      <a:pt x="44" y="34"/>
                      <a:pt x="44" y="36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2"/>
                      <a:pt x="64" y="109"/>
                      <a:pt x="66" y="107"/>
                    </a:cubicBezTo>
                    <a:cubicBezTo>
                      <a:pt x="67" y="105"/>
                      <a:pt x="69" y="104"/>
                      <a:pt x="72" y="104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92" y="51"/>
                      <a:pt x="57" y="20"/>
                      <a:pt x="16" y="16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6" y="28"/>
                      <a:pt x="36" y="2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5" name="Rectangle 16">
                <a:extLst>
                  <a:ext uri="{FF2B5EF4-FFF2-40B4-BE49-F238E27FC236}">
                    <a16:creationId xmlns:a16="http://schemas.microsoft.com/office/drawing/2014/main" id="{AC1E9E93-4D0E-45B2-B9A3-076078363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2" y="4061"/>
                <a:ext cx="303" cy="418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6" name="Rectangle 17">
                <a:extLst>
                  <a:ext uri="{FF2B5EF4-FFF2-40B4-BE49-F238E27FC236}">
                    <a16:creationId xmlns:a16="http://schemas.microsoft.com/office/drawing/2014/main" id="{84186B38-5226-4ED0-877B-6C291CA4B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2" y="4061"/>
                <a:ext cx="303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78F85A49-C770-4F2D-AC55-E306D3AECD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2" y="4043"/>
                <a:ext cx="343" cy="454"/>
              </a:xfrm>
              <a:custGeom>
                <a:avLst/>
                <a:gdLst>
                  <a:gd name="T0" fmla="*/ 763 w 144"/>
                  <a:gd name="T1" fmla="*/ 1074 h 192"/>
                  <a:gd name="T2" fmla="*/ 45 w 144"/>
                  <a:gd name="T3" fmla="*/ 1074 h 192"/>
                  <a:gd name="T4" fmla="*/ 0 w 144"/>
                  <a:gd name="T5" fmla="*/ 1029 h 192"/>
                  <a:gd name="T6" fmla="*/ 0 w 144"/>
                  <a:gd name="T7" fmla="*/ 45 h 192"/>
                  <a:gd name="T8" fmla="*/ 45 w 144"/>
                  <a:gd name="T9" fmla="*/ 0 h 192"/>
                  <a:gd name="T10" fmla="*/ 763 w 144"/>
                  <a:gd name="T11" fmla="*/ 0 h 192"/>
                  <a:gd name="T12" fmla="*/ 808 w 144"/>
                  <a:gd name="T13" fmla="*/ 45 h 192"/>
                  <a:gd name="T14" fmla="*/ 808 w 144"/>
                  <a:gd name="T15" fmla="*/ 1029 h 192"/>
                  <a:gd name="T16" fmla="*/ 763 w 144"/>
                  <a:gd name="T17" fmla="*/ 1074 h 192"/>
                  <a:gd name="T18" fmla="*/ 90 w 144"/>
                  <a:gd name="T19" fmla="*/ 984 h 192"/>
                  <a:gd name="T20" fmla="*/ 718 w 144"/>
                  <a:gd name="T21" fmla="*/ 984 h 192"/>
                  <a:gd name="T22" fmla="*/ 718 w 144"/>
                  <a:gd name="T23" fmla="*/ 90 h 192"/>
                  <a:gd name="T24" fmla="*/ 90 w 144"/>
                  <a:gd name="T25" fmla="*/ 90 h 192"/>
                  <a:gd name="T26" fmla="*/ 90 w 144"/>
                  <a:gd name="T27" fmla="*/ 984 h 1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92">
                    <a:moveTo>
                      <a:pt x="136" y="192"/>
                    </a:moveTo>
                    <a:cubicBezTo>
                      <a:pt x="8" y="192"/>
                      <a:pt x="8" y="192"/>
                      <a:pt x="8" y="192"/>
                    </a:cubicBezTo>
                    <a:cubicBezTo>
                      <a:pt x="4" y="192"/>
                      <a:pt x="0" y="189"/>
                      <a:pt x="0" y="18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0" y="0"/>
                      <a:pt x="144" y="4"/>
                      <a:pt x="144" y="8"/>
                    </a:cubicBezTo>
                    <a:cubicBezTo>
                      <a:pt x="144" y="184"/>
                      <a:pt x="144" y="184"/>
                      <a:pt x="144" y="184"/>
                    </a:cubicBezTo>
                    <a:cubicBezTo>
                      <a:pt x="144" y="189"/>
                      <a:pt x="140" y="192"/>
                      <a:pt x="136" y="192"/>
                    </a:cubicBezTo>
                    <a:moveTo>
                      <a:pt x="16" y="176"/>
                    </a:moveTo>
                    <a:cubicBezTo>
                      <a:pt x="128" y="176"/>
                      <a:pt x="128" y="176"/>
                      <a:pt x="128" y="17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6"/>
                      <a:pt x="16" y="176"/>
                      <a:pt x="16" y="17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8" name="Freeform 19">
                <a:extLst>
                  <a:ext uri="{FF2B5EF4-FFF2-40B4-BE49-F238E27FC236}">
                    <a16:creationId xmlns:a16="http://schemas.microsoft.com/office/drawing/2014/main" id="{E3BB95B0-2493-4BA3-A62A-EBE5CA40D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2" y="3882"/>
                <a:ext cx="303" cy="341"/>
              </a:xfrm>
              <a:custGeom>
                <a:avLst/>
                <a:gdLst>
                  <a:gd name="T0" fmla="*/ 0 w 303"/>
                  <a:gd name="T1" fmla="*/ 0 h 341"/>
                  <a:gd name="T2" fmla="*/ 0 w 303"/>
                  <a:gd name="T3" fmla="*/ 189 h 341"/>
                  <a:gd name="T4" fmla="*/ 152 w 303"/>
                  <a:gd name="T5" fmla="*/ 341 h 341"/>
                  <a:gd name="T6" fmla="*/ 303 w 303"/>
                  <a:gd name="T7" fmla="*/ 189 h 341"/>
                  <a:gd name="T8" fmla="*/ 303 w 303"/>
                  <a:gd name="T9" fmla="*/ 0 h 341"/>
                  <a:gd name="T10" fmla="*/ 0 w 303"/>
                  <a:gd name="T11" fmla="*/ 0 h 3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3" h="341">
                    <a:moveTo>
                      <a:pt x="0" y="0"/>
                    </a:moveTo>
                    <a:lnTo>
                      <a:pt x="0" y="189"/>
                    </a:lnTo>
                    <a:lnTo>
                      <a:pt x="152" y="341"/>
                    </a:lnTo>
                    <a:lnTo>
                      <a:pt x="303" y="189"/>
                    </a:lnTo>
                    <a:lnTo>
                      <a:pt x="3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835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3CF49338-8BD2-45A6-A52A-1913BFCD7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2" y="3882"/>
                <a:ext cx="303" cy="341"/>
              </a:xfrm>
              <a:custGeom>
                <a:avLst/>
                <a:gdLst>
                  <a:gd name="T0" fmla="*/ 0 w 303"/>
                  <a:gd name="T1" fmla="*/ 0 h 341"/>
                  <a:gd name="T2" fmla="*/ 0 w 303"/>
                  <a:gd name="T3" fmla="*/ 189 h 341"/>
                  <a:gd name="T4" fmla="*/ 152 w 303"/>
                  <a:gd name="T5" fmla="*/ 341 h 341"/>
                  <a:gd name="T6" fmla="*/ 303 w 303"/>
                  <a:gd name="T7" fmla="*/ 189 h 341"/>
                  <a:gd name="T8" fmla="*/ 303 w 303"/>
                  <a:gd name="T9" fmla="*/ 0 h 341"/>
                  <a:gd name="T10" fmla="*/ 0 w 303"/>
                  <a:gd name="T11" fmla="*/ 0 h 3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3" h="341">
                    <a:moveTo>
                      <a:pt x="0" y="0"/>
                    </a:moveTo>
                    <a:lnTo>
                      <a:pt x="0" y="189"/>
                    </a:lnTo>
                    <a:lnTo>
                      <a:pt x="152" y="341"/>
                    </a:lnTo>
                    <a:lnTo>
                      <a:pt x="303" y="189"/>
                    </a:lnTo>
                    <a:lnTo>
                      <a:pt x="30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id="{C53B914E-0DFB-40CF-A867-B6702352D6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2" y="3864"/>
                <a:ext cx="343" cy="379"/>
              </a:xfrm>
              <a:custGeom>
                <a:avLst/>
                <a:gdLst>
                  <a:gd name="T0" fmla="*/ 405 w 144"/>
                  <a:gd name="T1" fmla="*/ 898 h 160"/>
                  <a:gd name="T2" fmla="*/ 369 w 144"/>
                  <a:gd name="T3" fmla="*/ 886 h 160"/>
                  <a:gd name="T4" fmla="*/ 12 w 144"/>
                  <a:gd name="T5" fmla="*/ 528 h 160"/>
                  <a:gd name="T6" fmla="*/ 0 w 144"/>
                  <a:gd name="T7" fmla="*/ 493 h 160"/>
                  <a:gd name="T8" fmla="*/ 0 w 144"/>
                  <a:gd name="T9" fmla="*/ 45 h 160"/>
                  <a:gd name="T10" fmla="*/ 45 w 144"/>
                  <a:gd name="T11" fmla="*/ 0 h 160"/>
                  <a:gd name="T12" fmla="*/ 763 w 144"/>
                  <a:gd name="T13" fmla="*/ 0 h 160"/>
                  <a:gd name="T14" fmla="*/ 808 w 144"/>
                  <a:gd name="T15" fmla="*/ 45 h 160"/>
                  <a:gd name="T16" fmla="*/ 808 w 144"/>
                  <a:gd name="T17" fmla="*/ 493 h 160"/>
                  <a:gd name="T18" fmla="*/ 796 w 144"/>
                  <a:gd name="T19" fmla="*/ 528 h 160"/>
                  <a:gd name="T20" fmla="*/ 438 w 144"/>
                  <a:gd name="T21" fmla="*/ 886 h 160"/>
                  <a:gd name="T22" fmla="*/ 405 w 144"/>
                  <a:gd name="T23" fmla="*/ 898 h 160"/>
                  <a:gd name="T24" fmla="*/ 90 w 144"/>
                  <a:gd name="T25" fmla="*/ 476 h 160"/>
                  <a:gd name="T26" fmla="*/ 405 w 144"/>
                  <a:gd name="T27" fmla="*/ 791 h 160"/>
                  <a:gd name="T28" fmla="*/ 718 w 144"/>
                  <a:gd name="T29" fmla="*/ 476 h 160"/>
                  <a:gd name="T30" fmla="*/ 718 w 144"/>
                  <a:gd name="T31" fmla="*/ 90 h 160"/>
                  <a:gd name="T32" fmla="*/ 90 w 144"/>
                  <a:gd name="T33" fmla="*/ 90 h 160"/>
                  <a:gd name="T34" fmla="*/ 90 w 144"/>
                  <a:gd name="T35" fmla="*/ 476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4" h="160">
                    <a:moveTo>
                      <a:pt x="72" y="160"/>
                    </a:moveTo>
                    <a:cubicBezTo>
                      <a:pt x="70" y="160"/>
                      <a:pt x="68" y="159"/>
                      <a:pt x="66" y="158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1" y="92"/>
                      <a:pt x="0" y="90"/>
                      <a:pt x="0" y="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0" y="0"/>
                      <a:pt x="144" y="4"/>
                      <a:pt x="144" y="8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90"/>
                      <a:pt x="143" y="92"/>
                      <a:pt x="142" y="94"/>
                    </a:cubicBezTo>
                    <a:cubicBezTo>
                      <a:pt x="78" y="158"/>
                      <a:pt x="78" y="158"/>
                      <a:pt x="78" y="158"/>
                    </a:cubicBezTo>
                    <a:cubicBezTo>
                      <a:pt x="76" y="159"/>
                      <a:pt x="74" y="160"/>
                      <a:pt x="72" y="160"/>
                    </a:cubicBezTo>
                    <a:moveTo>
                      <a:pt x="16" y="85"/>
                    </a:moveTo>
                    <a:cubicBezTo>
                      <a:pt x="72" y="141"/>
                      <a:pt x="72" y="141"/>
                      <a:pt x="72" y="141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85"/>
                      <a:pt x="16" y="85"/>
                      <a:pt x="16" y="85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1" name="Freeform 22">
                <a:extLst>
                  <a:ext uri="{FF2B5EF4-FFF2-40B4-BE49-F238E27FC236}">
                    <a16:creationId xmlns:a16="http://schemas.microsoft.com/office/drawing/2014/main" id="{5427AAEC-30C1-4B04-82E3-4AF2B38A5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" y="4052"/>
                <a:ext cx="264" cy="27"/>
              </a:xfrm>
              <a:custGeom>
                <a:avLst/>
                <a:gdLst>
                  <a:gd name="T0" fmla="*/ 0 w 112"/>
                  <a:gd name="T1" fmla="*/ 0 h 11"/>
                  <a:gd name="T2" fmla="*/ 0 w 112"/>
                  <a:gd name="T3" fmla="*/ 17 h 11"/>
                  <a:gd name="T4" fmla="*/ 296 w 112"/>
                  <a:gd name="T5" fmla="*/ 61 h 11"/>
                  <a:gd name="T6" fmla="*/ 308 w 112"/>
                  <a:gd name="T7" fmla="*/ 61 h 11"/>
                  <a:gd name="T8" fmla="*/ 319 w 112"/>
                  <a:gd name="T9" fmla="*/ 61 h 11"/>
                  <a:gd name="T10" fmla="*/ 627 w 112"/>
                  <a:gd name="T11" fmla="*/ 17 h 11"/>
                  <a:gd name="T12" fmla="*/ 627 w 112"/>
                  <a:gd name="T13" fmla="*/ 0 h 11"/>
                  <a:gd name="T14" fmla="*/ 315 w 112"/>
                  <a:gd name="T15" fmla="*/ 45 h 11"/>
                  <a:gd name="T16" fmla="*/ 315 w 112"/>
                  <a:gd name="T17" fmla="*/ 45 h 11"/>
                  <a:gd name="T18" fmla="*/ 308 w 112"/>
                  <a:gd name="T19" fmla="*/ 45 h 11"/>
                  <a:gd name="T20" fmla="*/ 291 w 112"/>
                  <a:gd name="T21" fmla="*/ 45 h 11"/>
                  <a:gd name="T22" fmla="*/ 0 w 112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2" h="11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7" y="8"/>
                      <a:pt x="34" y="11"/>
                      <a:pt x="53" y="11"/>
                    </a:cubicBezTo>
                    <a:cubicBezTo>
                      <a:pt x="53" y="11"/>
                      <a:pt x="54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76" y="11"/>
                      <a:pt x="95" y="8"/>
                      <a:pt x="112" y="3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94" y="5"/>
                      <a:pt x="75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3" y="8"/>
                      <a:pt x="52" y="8"/>
                    </a:cubicBezTo>
                    <a:cubicBezTo>
                      <a:pt x="34" y="8"/>
                      <a:pt x="17" y="5"/>
                      <a:pt x="0" y="0"/>
                    </a:cubicBezTo>
                  </a:path>
                </a:pathLst>
              </a:custGeom>
              <a:solidFill>
                <a:srgbClr val="AA795B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2" name="Freeform 23">
                <a:extLst>
                  <a:ext uri="{FF2B5EF4-FFF2-40B4-BE49-F238E27FC236}">
                    <a16:creationId xmlns:a16="http://schemas.microsoft.com/office/drawing/2014/main" id="{F6D1FB17-3754-42EF-A9D1-E1157C6BB7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12" y="4049"/>
                <a:ext cx="303" cy="11"/>
              </a:xfrm>
              <a:custGeom>
                <a:avLst/>
                <a:gdLst>
                  <a:gd name="T0" fmla="*/ 717 w 128"/>
                  <a:gd name="T1" fmla="*/ 0 h 5"/>
                  <a:gd name="T2" fmla="*/ 672 w 128"/>
                  <a:gd name="T3" fmla="*/ 12 h 5"/>
                  <a:gd name="T4" fmla="*/ 672 w 128"/>
                  <a:gd name="T5" fmla="*/ 29 h 5"/>
                  <a:gd name="T6" fmla="*/ 717 w 128"/>
                  <a:gd name="T7" fmla="*/ 17 h 5"/>
                  <a:gd name="T8" fmla="*/ 717 w 128"/>
                  <a:gd name="T9" fmla="*/ 0 h 5"/>
                  <a:gd name="T10" fmla="*/ 0 w 128"/>
                  <a:gd name="T11" fmla="*/ 0 h 5"/>
                  <a:gd name="T12" fmla="*/ 0 w 128"/>
                  <a:gd name="T13" fmla="*/ 12 h 5"/>
                  <a:gd name="T14" fmla="*/ 45 w 128"/>
                  <a:gd name="T15" fmla="*/ 29 h 5"/>
                  <a:gd name="T16" fmla="*/ 45 w 128"/>
                  <a:gd name="T17" fmla="*/ 12 h 5"/>
                  <a:gd name="T18" fmla="*/ 0 w 128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5">
                    <a:moveTo>
                      <a:pt x="128" y="0"/>
                    </a:moveTo>
                    <a:cubicBezTo>
                      <a:pt x="125" y="1"/>
                      <a:pt x="123" y="2"/>
                      <a:pt x="120" y="2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23" y="4"/>
                      <a:pt x="125" y="4"/>
                      <a:pt x="128" y="3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3"/>
                      <a:pt x="5" y="4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3" name="Freeform 24">
                <a:extLst>
                  <a:ext uri="{FF2B5EF4-FFF2-40B4-BE49-F238E27FC236}">
                    <a16:creationId xmlns:a16="http://schemas.microsoft.com/office/drawing/2014/main" id="{5A636069-8E15-4208-B450-BBAF14475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4309"/>
                <a:ext cx="170" cy="160"/>
              </a:xfrm>
              <a:custGeom>
                <a:avLst/>
                <a:gdLst>
                  <a:gd name="T0" fmla="*/ 171 w 171"/>
                  <a:gd name="T1" fmla="*/ 161 h 161"/>
                  <a:gd name="T2" fmla="*/ 0 w 171"/>
                  <a:gd name="T3" fmla="*/ 161 h 161"/>
                  <a:gd name="T4" fmla="*/ 34 w 171"/>
                  <a:gd name="T5" fmla="*/ 0 h 161"/>
                  <a:gd name="T6" fmla="*/ 138 w 171"/>
                  <a:gd name="T7" fmla="*/ 0 h 161"/>
                  <a:gd name="T8" fmla="*/ 171 w 171"/>
                  <a:gd name="T9" fmla="*/ 16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161">
                    <a:moveTo>
                      <a:pt x="171" y="161"/>
                    </a:moveTo>
                    <a:lnTo>
                      <a:pt x="0" y="161"/>
                    </a:lnTo>
                    <a:lnTo>
                      <a:pt x="34" y="0"/>
                    </a:lnTo>
                    <a:lnTo>
                      <a:pt x="138" y="0"/>
                    </a:lnTo>
                    <a:lnTo>
                      <a:pt x="171" y="161"/>
                    </a:lnTo>
                    <a:close/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4" name="Freeform 25">
                <a:extLst>
                  <a:ext uri="{FF2B5EF4-FFF2-40B4-BE49-F238E27FC236}">
                    <a16:creationId xmlns:a16="http://schemas.microsoft.com/office/drawing/2014/main" id="{1B3E4F3E-9B8E-4E33-BCE1-69749090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" y="4309"/>
                <a:ext cx="170" cy="160"/>
              </a:xfrm>
              <a:custGeom>
                <a:avLst/>
                <a:gdLst>
                  <a:gd name="T0" fmla="*/ 171 w 171"/>
                  <a:gd name="T1" fmla="*/ 161 h 161"/>
                  <a:gd name="T2" fmla="*/ 0 w 171"/>
                  <a:gd name="T3" fmla="*/ 161 h 161"/>
                  <a:gd name="T4" fmla="*/ 34 w 171"/>
                  <a:gd name="T5" fmla="*/ 0 h 161"/>
                  <a:gd name="T6" fmla="*/ 138 w 171"/>
                  <a:gd name="T7" fmla="*/ 0 h 161"/>
                  <a:gd name="T8" fmla="*/ 171 w 171"/>
                  <a:gd name="T9" fmla="*/ 16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161">
                    <a:moveTo>
                      <a:pt x="171" y="161"/>
                    </a:moveTo>
                    <a:lnTo>
                      <a:pt x="0" y="161"/>
                    </a:lnTo>
                    <a:lnTo>
                      <a:pt x="34" y="0"/>
                    </a:lnTo>
                    <a:lnTo>
                      <a:pt x="138" y="0"/>
                    </a:lnTo>
                    <a:lnTo>
                      <a:pt x="171" y="1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5" name="Freeform 26">
                <a:extLst>
                  <a:ext uri="{FF2B5EF4-FFF2-40B4-BE49-F238E27FC236}">
                    <a16:creationId xmlns:a16="http://schemas.microsoft.com/office/drawing/2014/main" id="{65DBAE9E-1E0D-49D8-B2EA-29D5A7598E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0" y="4289"/>
                <a:ext cx="208" cy="199"/>
              </a:xfrm>
              <a:custGeom>
                <a:avLst/>
                <a:gdLst>
                  <a:gd name="T0" fmla="*/ 447 w 88"/>
                  <a:gd name="T1" fmla="*/ 471 h 84"/>
                  <a:gd name="T2" fmla="*/ 45 w 88"/>
                  <a:gd name="T3" fmla="*/ 471 h 84"/>
                  <a:gd name="T4" fmla="*/ 12 w 88"/>
                  <a:gd name="T5" fmla="*/ 455 h 84"/>
                  <a:gd name="T6" fmla="*/ 0 w 88"/>
                  <a:gd name="T7" fmla="*/ 422 h 84"/>
                  <a:gd name="T8" fmla="*/ 78 w 88"/>
                  <a:gd name="T9" fmla="*/ 40 h 84"/>
                  <a:gd name="T10" fmla="*/ 123 w 88"/>
                  <a:gd name="T11" fmla="*/ 0 h 84"/>
                  <a:gd name="T12" fmla="*/ 369 w 88"/>
                  <a:gd name="T13" fmla="*/ 0 h 84"/>
                  <a:gd name="T14" fmla="*/ 414 w 88"/>
                  <a:gd name="T15" fmla="*/ 40 h 84"/>
                  <a:gd name="T16" fmla="*/ 492 w 88"/>
                  <a:gd name="T17" fmla="*/ 422 h 84"/>
                  <a:gd name="T18" fmla="*/ 480 w 88"/>
                  <a:gd name="T19" fmla="*/ 455 h 84"/>
                  <a:gd name="T20" fmla="*/ 447 w 88"/>
                  <a:gd name="T21" fmla="*/ 471 h 84"/>
                  <a:gd name="T22" fmla="*/ 102 w 88"/>
                  <a:gd name="T23" fmla="*/ 381 h 84"/>
                  <a:gd name="T24" fmla="*/ 390 w 88"/>
                  <a:gd name="T25" fmla="*/ 381 h 84"/>
                  <a:gd name="T26" fmla="*/ 329 w 88"/>
                  <a:gd name="T27" fmla="*/ 90 h 84"/>
                  <a:gd name="T28" fmla="*/ 163 w 88"/>
                  <a:gd name="T29" fmla="*/ 90 h 84"/>
                  <a:gd name="T30" fmla="*/ 102 w 88"/>
                  <a:gd name="T31" fmla="*/ 381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" h="84">
                    <a:moveTo>
                      <a:pt x="80" y="84"/>
                    </a:moveTo>
                    <a:cubicBezTo>
                      <a:pt x="8" y="84"/>
                      <a:pt x="8" y="84"/>
                      <a:pt x="8" y="84"/>
                    </a:cubicBezTo>
                    <a:cubicBezTo>
                      <a:pt x="6" y="84"/>
                      <a:pt x="3" y="83"/>
                      <a:pt x="2" y="81"/>
                    </a:cubicBezTo>
                    <a:cubicBezTo>
                      <a:pt x="0" y="79"/>
                      <a:pt x="0" y="77"/>
                      <a:pt x="0" y="7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3"/>
                      <a:pt x="18" y="0"/>
                      <a:pt x="2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0" y="0"/>
                      <a:pt x="73" y="3"/>
                      <a:pt x="74" y="7"/>
                    </a:cubicBezTo>
                    <a:cubicBezTo>
                      <a:pt x="88" y="75"/>
                      <a:pt x="88" y="75"/>
                      <a:pt x="88" y="75"/>
                    </a:cubicBezTo>
                    <a:cubicBezTo>
                      <a:pt x="88" y="77"/>
                      <a:pt x="88" y="79"/>
                      <a:pt x="86" y="81"/>
                    </a:cubicBezTo>
                    <a:cubicBezTo>
                      <a:pt x="85" y="83"/>
                      <a:pt x="82" y="84"/>
                      <a:pt x="80" y="84"/>
                    </a:cubicBezTo>
                    <a:moveTo>
                      <a:pt x="18" y="68"/>
                    </a:moveTo>
                    <a:cubicBezTo>
                      <a:pt x="70" y="68"/>
                      <a:pt x="70" y="68"/>
                      <a:pt x="70" y="68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18" y="68"/>
                      <a:pt x="18" y="68"/>
                      <a:pt x="18" y="6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E8D5F2EA-F69B-414F-A34D-5C57B9ED9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" y="4223"/>
                <a:ext cx="144" cy="144"/>
              </a:xfrm>
              <a:custGeom>
                <a:avLst/>
                <a:gdLst>
                  <a:gd name="T0" fmla="*/ 0 w 144"/>
                  <a:gd name="T1" fmla="*/ 0 h 144"/>
                  <a:gd name="T2" fmla="*/ 144 w 144"/>
                  <a:gd name="T3" fmla="*/ 144 h 144"/>
                  <a:gd name="T4" fmla="*/ 0 w 144"/>
                  <a:gd name="T5" fmla="*/ 0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835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7" name="Line 28">
                <a:extLst>
                  <a:ext uri="{FF2B5EF4-FFF2-40B4-BE49-F238E27FC236}">
                    <a16:creationId xmlns:a16="http://schemas.microsoft.com/office/drawing/2014/main" id="{85CF75D4-F9DD-4E09-A98F-152A9B99D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64" y="4223"/>
                <a:ext cx="144" cy="14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8" name="Freeform 29">
                <a:extLst>
                  <a:ext uri="{FF2B5EF4-FFF2-40B4-BE49-F238E27FC236}">
                    <a16:creationId xmlns:a16="http://schemas.microsoft.com/office/drawing/2014/main" id="{B68C87B8-5D2F-49A7-86BB-AE607A562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" y="4201"/>
                <a:ext cx="187" cy="185"/>
              </a:xfrm>
              <a:custGeom>
                <a:avLst/>
                <a:gdLst>
                  <a:gd name="T0" fmla="*/ 393 w 79"/>
                  <a:gd name="T1" fmla="*/ 434 h 78"/>
                  <a:gd name="T2" fmla="*/ 357 w 79"/>
                  <a:gd name="T3" fmla="*/ 422 h 78"/>
                  <a:gd name="T4" fmla="*/ 17 w 79"/>
                  <a:gd name="T5" fmla="*/ 83 h 78"/>
                  <a:gd name="T6" fmla="*/ 17 w 79"/>
                  <a:gd name="T7" fmla="*/ 17 h 78"/>
                  <a:gd name="T8" fmla="*/ 85 w 79"/>
                  <a:gd name="T9" fmla="*/ 17 h 78"/>
                  <a:gd name="T10" fmla="*/ 426 w 79"/>
                  <a:gd name="T11" fmla="*/ 356 h 78"/>
                  <a:gd name="T12" fmla="*/ 426 w 79"/>
                  <a:gd name="T13" fmla="*/ 422 h 78"/>
                  <a:gd name="T14" fmla="*/ 393 w 79"/>
                  <a:gd name="T15" fmla="*/ 434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9" h="78">
                    <a:moveTo>
                      <a:pt x="70" y="78"/>
                    </a:moveTo>
                    <a:cubicBezTo>
                      <a:pt x="68" y="78"/>
                      <a:pt x="66" y="77"/>
                      <a:pt x="64" y="7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2"/>
                      <a:pt x="0" y="7"/>
                      <a:pt x="3" y="3"/>
                    </a:cubicBezTo>
                    <a:cubicBezTo>
                      <a:pt x="6" y="0"/>
                      <a:pt x="12" y="0"/>
                      <a:pt x="15" y="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9" y="68"/>
                      <a:pt x="79" y="73"/>
                      <a:pt x="76" y="76"/>
                    </a:cubicBezTo>
                    <a:cubicBezTo>
                      <a:pt x="74" y="77"/>
                      <a:pt x="72" y="78"/>
                      <a:pt x="70" y="78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69" name="Freeform 30">
                <a:extLst>
                  <a:ext uri="{FF2B5EF4-FFF2-40B4-BE49-F238E27FC236}">
                    <a16:creationId xmlns:a16="http://schemas.microsoft.com/office/drawing/2014/main" id="{9AAB4B7C-E52C-406B-9A0A-14DFA57F8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" y="4223"/>
                <a:ext cx="145" cy="144"/>
              </a:xfrm>
              <a:custGeom>
                <a:avLst/>
                <a:gdLst>
                  <a:gd name="T0" fmla="*/ 145 w 145"/>
                  <a:gd name="T1" fmla="*/ 0 h 144"/>
                  <a:gd name="T2" fmla="*/ 0 w 145"/>
                  <a:gd name="T3" fmla="*/ 144 h 144"/>
                  <a:gd name="T4" fmla="*/ 145 w 145"/>
                  <a:gd name="T5" fmla="*/ 0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5" h="144">
                    <a:moveTo>
                      <a:pt x="145" y="0"/>
                    </a:moveTo>
                    <a:lnTo>
                      <a:pt x="0" y="14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CC835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0" name="Line 31">
                <a:extLst>
                  <a:ext uri="{FF2B5EF4-FFF2-40B4-BE49-F238E27FC236}">
                    <a16:creationId xmlns:a16="http://schemas.microsoft.com/office/drawing/2014/main" id="{0E6856A8-FC27-4239-A2BC-B8AD97C49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19" y="4223"/>
                <a:ext cx="145" cy="14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1" name="Freeform 32">
                <a:extLst>
                  <a:ext uri="{FF2B5EF4-FFF2-40B4-BE49-F238E27FC236}">
                    <a16:creationId xmlns:a16="http://schemas.microsoft.com/office/drawing/2014/main" id="{C53952EF-548A-4C73-89C5-DDA741959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8" y="4201"/>
                <a:ext cx="187" cy="185"/>
              </a:xfrm>
              <a:custGeom>
                <a:avLst/>
                <a:gdLst>
                  <a:gd name="T0" fmla="*/ 50 w 79"/>
                  <a:gd name="T1" fmla="*/ 434 h 78"/>
                  <a:gd name="T2" fmla="*/ 17 w 79"/>
                  <a:gd name="T3" fmla="*/ 422 h 78"/>
                  <a:gd name="T4" fmla="*/ 17 w 79"/>
                  <a:gd name="T5" fmla="*/ 356 h 78"/>
                  <a:gd name="T6" fmla="*/ 357 w 79"/>
                  <a:gd name="T7" fmla="*/ 17 h 78"/>
                  <a:gd name="T8" fmla="*/ 426 w 79"/>
                  <a:gd name="T9" fmla="*/ 17 h 78"/>
                  <a:gd name="T10" fmla="*/ 426 w 79"/>
                  <a:gd name="T11" fmla="*/ 83 h 78"/>
                  <a:gd name="T12" fmla="*/ 85 w 79"/>
                  <a:gd name="T13" fmla="*/ 422 h 78"/>
                  <a:gd name="T14" fmla="*/ 50 w 79"/>
                  <a:gd name="T15" fmla="*/ 434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9" h="78">
                    <a:moveTo>
                      <a:pt x="9" y="78"/>
                    </a:moveTo>
                    <a:cubicBezTo>
                      <a:pt x="7" y="78"/>
                      <a:pt x="5" y="77"/>
                      <a:pt x="3" y="76"/>
                    </a:cubicBezTo>
                    <a:cubicBezTo>
                      <a:pt x="0" y="73"/>
                      <a:pt x="0" y="68"/>
                      <a:pt x="3" y="64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7" y="0"/>
                      <a:pt x="73" y="0"/>
                      <a:pt x="76" y="3"/>
                    </a:cubicBezTo>
                    <a:cubicBezTo>
                      <a:pt x="79" y="7"/>
                      <a:pt x="79" y="12"/>
                      <a:pt x="76" y="15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3" y="77"/>
                      <a:pt x="11" y="78"/>
                      <a:pt x="9" y="78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2" name="Freeform 33">
                <a:extLst>
                  <a:ext uri="{FF2B5EF4-FFF2-40B4-BE49-F238E27FC236}">
                    <a16:creationId xmlns:a16="http://schemas.microsoft.com/office/drawing/2014/main" id="{FC3C84BA-A9E3-4C9B-B978-F6A210EB6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4" y="4327"/>
                <a:ext cx="99" cy="97"/>
              </a:xfrm>
              <a:custGeom>
                <a:avLst/>
                <a:gdLst>
                  <a:gd name="T0" fmla="*/ 200 w 42"/>
                  <a:gd name="T1" fmla="*/ 0 h 41"/>
                  <a:gd name="T2" fmla="*/ 33 w 42"/>
                  <a:gd name="T3" fmla="*/ 0 h 41"/>
                  <a:gd name="T4" fmla="*/ 0 w 42"/>
                  <a:gd name="T5" fmla="*/ 151 h 41"/>
                  <a:gd name="T6" fmla="*/ 57 w 42"/>
                  <a:gd name="T7" fmla="*/ 201 h 41"/>
                  <a:gd name="T8" fmla="*/ 118 w 42"/>
                  <a:gd name="T9" fmla="*/ 229 h 41"/>
                  <a:gd name="T10" fmla="*/ 177 w 42"/>
                  <a:gd name="T11" fmla="*/ 201 h 41"/>
                  <a:gd name="T12" fmla="*/ 233 w 42"/>
                  <a:gd name="T13" fmla="*/ 151 h 41"/>
                  <a:gd name="T14" fmla="*/ 200 w 42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41">
                    <a:moveTo>
                      <a:pt x="3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3" y="39"/>
                      <a:pt x="17" y="41"/>
                      <a:pt x="21" y="41"/>
                    </a:cubicBezTo>
                    <a:cubicBezTo>
                      <a:pt x="25" y="41"/>
                      <a:pt x="29" y="39"/>
                      <a:pt x="32" y="3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D24E55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3" name="Freeform 34">
                <a:extLst>
                  <a:ext uri="{FF2B5EF4-FFF2-40B4-BE49-F238E27FC236}">
                    <a16:creationId xmlns:a16="http://schemas.microsoft.com/office/drawing/2014/main" id="{AFE59418-580E-4ABD-85AF-C97C3885A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" y="4294"/>
                <a:ext cx="127" cy="97"/>
              </a:xfrm>
              <a:custGeom>
                <a:avLst/>
                <a:gdLst>
                  <a:gd name="T0" fmla="*/ 148 w 54"/>
                  <a:gd name="T1" fmla="*/ 0 h 41"/>
                  <a:gd name="T2" fmla="*/ 148 w 54"/>
                  <a:gd name="T3" fmla="*/ 0 h 41"/>
                  <a:gd name="T4" fmla="*/ 89 w 54"/>
                  <a:gd name="T5" fmla="*/ 28 h 41"/>
                  <a:gd name="T6" fmla="*/ 21 w 54"/>
                  <a:gd name="T7" fmla="*/ 90 h 41"/>
                  <a:gd name="T8" fmla="*/ 0 w 54"/>
                  <a:gd name="T9" fmla="*/ 151 h 41"/>
                  <a:gd name="T10" fmla="*/ 0 w 54"/>
                  <a:gd name="T11" fmla="*/ 156 h 41"/>
                  <a:gd name="T12" fmla="*/ 21 w 54"/>
                  <a:gd name="T13" fmla="*/ 218 h 41"/>
                  <a:gd name="T14" fmla="*/ 33 w 54"/>
                  <a:gd name="T15" fmla="*/ 229 h 41"/>
                  <a:gd name="T16" fmla="*/ 66 w 54"/>
                  <a:gd name="T17" fmla="*/ 78 h 41"/>
                  <a:gd name="T18" fmla="*/ 233 w 54"/>
                  <a:gd name="T19" fmla="*/ 78 h 41"/>
                  <a:gd name="T20" fmla="*/ 266 w 54"/>
                  <a:gd name="T21" fmla="*/ 229 h 41"/>
                  <a:gd name="T22" fmla="*/ 278 w 54"/>
                  <a:gd name="T23" fmla="*/ 218 h 41"/>
                  <a:gd name="T24" fmla="*/ 299 w 54"/>
                  <a:gd name="T25" fmla="*/ 156 h 41"/>
                  <a:gd name="T26" fmla="*/ 299 w 54"/>
                  <a:gd name="T27" fmla="*/ 151 h 41"/>
                  <a:gd name="T28" fmla="*/ 278 w 54"/>
                  <a:gd name="T29" fmla="*/ 90 h 41"/>
                  <a:gd name="T30" fmla="*/ 209 w 54"/>
                  <a:gd name="T31" fmla="*/ 28 h 41"/>
                  <a:gd name="T32" fmla="*/ 148 w 54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1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3" y="0"/>
                      <a:pt x="19" y="2"/>
                      <a:pt x="16" y="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0" y="23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1" y="36"/>
                      <a:pt x="4" y="39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3" y="36"/>
                      <a:pt x="54" y="32"/>
                      <a:pt x="54" y="28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3"/>
                      <a:pt x="53" y="19"/>
                      <a:pt x="50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5" y="2"/>
                      <a:pt x="31" y="0"/>
                      <a:pt x="27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4" name="Freeform 35">
                <a:extLst>
                  <a:ext uri="{FF2B5EF4-FFF2-40B4-BE49-F238E27FC236}">
                    <a16:creationId xmlns:a16="http://schemas.microsoft.com/office/drawing/2014/main" id="{D0B3DC48-CBBD-4CE4-83C9-C95AE55A5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4230"/>
                <a:ext cx="145" cy="149"/>
              </a:xfrm>
              <a:custGeom>
                <a:avLst/>
                <a:gdLst>
                  <a:gd name="T0" fmla="*/ 140 w 62"/>
                  <a:gd name="T1" fmla="*/ 331 h 63"/>
                  <a:gd name="T2" fmla="*/ 17 w 62"/>
                  <a:gd name="T3" fmla="*/ 208 h 63"/>
                  <a:gd name="T4" fmla="*/ 17 w 62"/>
                  <a:gd name="T5" fmla="*/ 144 h 63"/>
                  <a:gd name="T6" fmla="*/ 140 w 62"/>
                  <a:gd name="T7" fmla="*/ 17 h 63"/>
                  <a:gd name="T8" fmla="*/ 209 w 62"/>
                  <a:gd name="T9" fmla="*/ 17 h 63"/>
                  <a:gd name="T10" fmla="*/ 332 w 62"/>
                  <a:gd name="T11" fmla="*/ 144 h 63"/>
                  <a:gd name="T12" fmla="*/ 332 w 62"/>
                  <a:gd name="T13" fmla="*/ 208 h 63"/>
                  <a:gd name="T14" fmla="*/ 209 w 62"/>
                  <a:gd name="T15" fmla="*/ 331 h 63"/>
                  <a:gd name="T16" fmla="*/ 140 w 62"/>
                  <a:gd name="T17" fmla="*/ 331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63">
                    <a:moveTo>
                      <a:pt x="25" y="59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0" y="34"/>
                      <a:pt x="0" y="29"/>
                      <a:pt x="3" y="26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8" y="0"/>
                      <a:pt x="34" y="0"/>
                      <a:pt x="37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2" y="29"/>
                      <a:pt x="62" y="34"/>
                      <a:pt x="59" y="3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4" y="63"/>
                      <a:pt x="28" y="63"/>
                      <a:pt x="25" y="59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5" name="Freeform 36">
                <a:extLst>
                  <a:ext uri="{FF2B5EF4-FFF2-40B4-BE49-F238E27FC236}">
                    <a16:creationId xmlns:a16="http://schemas.microsoft.com/office/drawing/2014/main" id="{2B6222A1-7809-484C-8AF8-D537DA98A0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9" y="4214"/>
                <a:ext cx="188" cy="183"/>
              </a:xfrm>
              <a:custGeom>
                <a:avLst/>
                <a:gdLst>
                  <a:gd name="T0" fmla="*/ 224 w 80"/>
                  <a:gd name="T1" fmla="*/ 435 h 77"/>
                  <a:gd name="T2" fmla="*/ 163 w 80"/>
                  <a:gd name="T3" fmla="*/ 406 h 77"/>
                  <a:gd name="T4" fmla="*/ 33 w 80"/>
                  <a:gd name="T5" fmla="*/ 283 h 77"/>
                  <a:gd name="T6" fmla="*/ 33 w 80"/>
                  <a:gd name="T7" fmla="*/ 152 h 77"/>
                  <a:gd name="T8" fmla="*/ 163 w 80"/>
                  <a:gd name="T9" fmla="*/ 24 h 77"/>
                  <a:gd name="T10" fmla="*/ 224 w 80"/>
                  <a:gd name="T11" fmla="*/ 0 h 77"/>
                  <a:gd name="T12" fmla="*/ 284 w 80"/>
                  <a:gd name="T13" fmla="*/ 24 h 77"/>
                  <a:gd name="T14" fmla="*/ 413 w 80"/>
                  <a:gd name="T15" fmla="*/ 152 h 77"/>
                  <a:gd name="T16" fmla="*/ 413 w 80"/>
                  <a:gd name="T17" fmla="*/ 283 h 77"/>
                  <a:gd name="T18" fmla="*/ 284 w 80"/>
                  <a:gd name="T19" fmla="*/ 406 h 77"/>
                  <a:gd name="T20" fmla="*/ 224 w 80"/>
                  <a:gd name="T21" fmla="*/ 435 h 77"/>
                  <a:gd name="T22" fmla="*/ 224 w 80"/>
                  <a:gd name="T23" fmla="*/ 90 h 77"/>
                  <a:gd name="T24" fmla="*/ 95 w 80"/>
                  <a:gd name="T25" fmla="*/ 214 h 77"/>
                  <a:gd name="T26" fmla="*/ 224 w 80"/>
                  <a:gd name="T27" fmla="*/ 345 h 77"/>
                  <a:gd name="T28" fmla="*/ 224 w 80"/>
                  <a:gd name="T29" fmla="*/ 345 h 77"/>
                  <a:gd name="T30" fmla="*/ 352 w 80"/>
                  <a:gd name="T31" fmla="*/ 214 h 77"/>
                  <a:gd name="T32" fmla="*/ 224 w 80"/>
                  <a:gd name="T33" fmla="*/ 9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77">
                    <a:moveTo>
                      <a:pt x="40" y="77"/>
                    </a:moveTo>
                    <a:cubicBezTo>
                      <a:pt x="36" y="77"/>
                      <a:pt x="32" y="75"/>
                      <a:pt x="29" y="7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0" y="43"/>
                      <a:pt x="0" y="33"/>
                      <a:pt x="6" y="27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2" y="1"/>
                      <a:pt x="36" y="0"/>
                      <a:pt x="40" y="0"/>
                    </a:cubicBezTo>
                    <a:cubicBezTo>
                      <a:pt x="44" y="0"/>
                      <a:pt x="48" y="1"/>
                      <a:pt x="51" y="4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80" y="33"/>
                      <a:pt x="80" y="43"/>
                      <a:pt x="74" y="50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48" y="75"/>
                      <a:pt x="44" y="77"/>
                      <a:pt x="40" y="77"/>
                    </a:cubicBezTo>
                    <a:close/>
                    <a:moveTo>
                      <a:pt x="40" y="16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63" y="38"/>
                      <a:pt x="63" y="38"/>
                      <a:pt x="63" y="38"/>
                    </a:cubicBez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6" name="Freeform 37">
                <a:extLst>
                  <a:ext uri="{FF2B5EF4-FFF2-40B4-BE49-F238E27FC236}">
                    <a16:creationId xmlns:a16="http://schemas.microsoft.com/office/drawing/2014/main" id="{3B883787-AEDA-4271-B9C7-6771B2A15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7" y="2455"/>
                <a:ext cx="1513" cy="915"/>
              </a:xfrm>
              <a:custGeom>
                <a:avLst/>
                <a:gdLst>
                  <a:gd name="T0" fmla="*/ 3113 w 640"/>
                  <a:gd name="T1" fmla="*/ 2168 h 387"/>
                  <a:gd name="T2" fmla="*/ 463 w 640"/>
                  <a:gd name="T3" fmla="*/ 2168 h 387"/>
                  <a:gd name="T4" fmla="*/ 426 w 640"/>
                  <a:gd name="T5" fmla="*/ 2078 h 387"/>
                  <a:gd name="T6" fmla="*/ 1790 w 640"/>
                  <a:gd name="T7" fmla="*/ 0 h 387"/>
                  <a:gd name="T8" fmla="*/ 3151 w 640"/>
                  <a:gd name="T9" fmla="*/ 2078 h 387"/>
                  <a:gd name="T10" fmla="*/ 3113 w 640"/>
                  <a:gd name="T11" fmla="*/ 2168 h 3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0" h="387">
                    <a:moveTo>
                      <a:pt x="557" y="387"/>
                    </a:moveTo>
                    <a:cubicBezTo>
                      <a:pt x="83" y="387"/>
                      <a:pt x="83" y="387"/>
                      <a:pt x="83" y="387"/>
                    </a:cubicBezTo>
                    <a:cubicBezTo>
                      <a:pt x="76" y="371"/>
                      <a:pt x="76" y="371"/>
                      <a:pt x="76" y="371"/>
                    </a:cubicBezTo>
                    <a:cubicBezTo>
                      <a:pt x="0" y="195"/>
                      <a:pt x="129" y="0"/>
                      <a:pt x="320" y="0"/>
                    </a:cubicBezTo>
                    <a:cubicBezTo>
                      <a:pt x="511" y="0"/>
                      <a:pt x="640" y="195"/>
                      <a:pt x="564" y="371"/>
                    </a:cubicBezTo>
                    <a:cubicBezTo>
                      <a:pt x="557" y="387"/>
                      <a:pt x="557" y="387"/>
                      <a:pt x="557" y="387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7" name="Freeform 38">
                <a:extLst>
                  <a:ext uri="{FF2B5EF4-FFF2-40B4-BE49-F238E27FC236}">
                    <a16:creationId xmlns:a16="http://schemas.microsoft.com/office/drawing/2014/main" id="{B6BB04A4-5282-4B01-A8C6-D705C6694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3" y="2435"/>
                <a:ext cx="1362" cy="955"/>
              </a:xfrm>
              <a:custGeom>
                <a:avLst/>
                <a:gdLst>
                  <a:gd name="T0" fmla="*/ 2958 w 576"/>
                  <a:gd name="T1" fmla="*/ 2258 h 403"/>
                  <a:gd name="T2" fmla="*/ 258 w 576"/>
                  <a:gd name="T3" fmla="*/ 2258 h 403"/>
                  <a:gd name="T4" fmla="*/ 206 w 576"/>
                  <a:gd name="T5" fmla="*/ 2140 h 403"/>
                  <a:gd name="T6" fmla="*/ 328 w 576"/>
                  <a:gd name="T7" fmla="*/ 689 h 403"/>
                  <a:gd name="T8" fmla="*/ 1609 w 576"/>
                  <a:gd name="T9" fmla="*/ 0 h 403"/>
                  <a:gd name="T10" fmla="*/ 2887 w 576"/>
                  <a:gd name="T11" fmla="*/ 689 h 403"/>
                  <a:gd name="T12" fmla="*/ 3010 w 576"/>
                  <a:gd name="T13" fmla="*/ 2140 h 403"/>
                  <a:gd name="T14" fmla="*/ 2958 w 576"/>
                  <a:gd name="T15" fmla="*/ 2258 h 403"/>
                  <a:gd name="T16" fmla="*/ 312 w 576"/>
                  <a:gd name="T17" fmla="*/ 2168 h 403"/>
                  <a:gd name="T18" fmla="*/ 2904 w 576"/>
                  <a:gd name="T19" fmla="*/ 2168 h 403"/>
                  <a:gd name="T20" fmla="*/ 2930 w 576"/>
                  <a:gd name="T21" fmla="*/ 2102 h 403"/>
                  <a:gd name="T22" fmla="*/ 2809 w 576"/>
                  <a:gd name="T23" fmla="*/ 739 h 403"/>
                  <a:gd name="T24" fmla="*/ 1609 w 576"/>
                  <a:gd name="T25" fmla="*/ 90 h 403"/>
                  <a:gd name="T26" fmla="*/ 406 w 576"/>
                  <a:gd name="T27" fmla="*/ 739 h 403"/>
                  <a:gd name="T28" fmla="*/ 286 w 576"/>
                  <a:gd name="T29" fmla="*/ 2102 h 403"/>
                  <a:gd name="T30" fmla="*/ 312 w 576"/>
                  <a:gd name="T31" fmla="*/ 2168 h 4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6" h="403">
                    <a:moveTo>
                      <a:pt x="530" y="403"/>
                    </a:moveTo>
                    <a:cubicBezTo>
                      <a:pt x="46" y="403"/>
                      <a:pt x="46" y="403"/>
                      <a:pt x="46" y="403"/>
                    </a:cubicBezTo>
                    <a:cubicBezTo>
                      <a:pt x="37" y="382"/>
                      <a:pt x="37" y="382"/>
                      <a:pt x="37" y="382"/>
                    </a:cubicBezTo>
                    <a:cubicBezTo>
                      <a:pt x="0" y="297"/>
                      <a:pt x="9" y="200"/>
                      <a:pt x="59" y="123"/>
                    </a:cubicBezTo>
                    <a:cubicBezTo>
                      <a:pt x="110" y="46"/>
                      <a:pt x="196" y="0"/>
                      <a:pt x="288" y="0"/>
                    </a:cubicBezTo>
                    <a:cubicBezTo>
                      <a:pt x="380" y="0"/>
                      <a:pt x="466" y="46"/>
                      <a:pt x="517" y="123"/>
                    </a:cubicBezTo>
                    <a:cubicBezTo>
                      <a:pt x="567" y="200"/>
                      <a:pt x="576" y="297"/>
                      <a:pt x="539" y="382"/>
                    </a:cubicBezTo>
                    <a:cubicBezTo>
                      <a:pt x="530" y="403"/>
                      <a:pt x="530" y="403"/>
                      <a:pt x="530" y="403"/>
                    </a:cubicBezTo>
                    <a:moveTo>
                      <a:pt x="56" y="387"/>
                    </a:moveTo>
                    <a:cubicBezTo>
                      <a:pt x="520" y="387"/>
                      <a:pt x="520" y="387"/>
                      <a:pt x="520" y="387"/>
                    </a:cubicBezTo>
                    <a:cubicBezTo>
                      <a:pt x="525" y="375"/>
                      <a:pt x="525" y="375"/>
                      <a:pt x="525" y="375"/>
                    </a:cubicBezTo>
                    <a:cubicBezTo>
                      <a:pt x="559" y="296"/>
                      <a:pt x="551" y="204"/>
                      <a:pt x="503" y="132"/>
                    </a:cubicBezTo>
                    <a:cubicBezTo>
                      <a:pt x="455" y="59"/>
                      <a:pt x="375" y="16"/>
                      <a:pt x="288" y="16"/>
                    </a:cubicBezTo>
                    <a:cubicBezTo>
                      <a:pt x="201" y="16"/>
                      <a:pt x="121" y="59"/>
                      <a:pt x="73" y="132"/>
                    </a:cubicBezTo>
                    <a:cubicBezTo>
                      <a:pt x="25" y="204"/>
                      <a:pt x="17" y="296"/>
                      <a:pt x="51" y="375"/>
                    </a:cubicBezTo>
                    <a:cubicBezTo>
                      <a:pt x="56" y="387"/>
                      <a:pt x="56" y="387"/>
                      <a:pt x="56" y="387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8" name="Freeform 39">
                <a:extLst>
                  <a:ext uri="{FF2B5EF4-FFF2-40B4-BE49-F238E27FC236}">
                    <a16:creationId xmlns:a16="http://schemas.microsoft.com/office/drawing/2014/main" id="{64DF62EE-8D03-4DF1-A8EA-337766B2E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1" y="2851"/>
                <a:ext cx="946" cy="1206"/>
              </a:xfrm>
              <a:custGeom>
                <a:avLst/>
                <a:gdLst>
                  <a:gd name="T0" fmla="*/ 0 w 400"/>
                  <a:gd name="T1" fmla="*/ 684 h 509"/>
                  <a:gd name="T2" fmla="*/ 0 w 400"/>
                  <a:gd name="T3" fmla="*/ 1705 h 509"/>
                  <a:gd name="T4" fmla="*/ 1099 w 400"/>
                  <a:gd name="T5" fmla="*/ 2841 h 509"/>
                  <a:gd name="T6" fmla="*/ 2233 w 400"/>
                  <a:gd name="T7" fmla="*/ 1721 h 509"/>
                  <a:gd name="T8" fmla="*/ 2233 w 400"/>
                  <a:gd name="T9" fmla="*/ 606 h 509"/>
                  <a:gd name="T10" fmla="*/ 1049 w 400"/>
                  <a:gd name="T11" fmla="*/ 0 h 509"/>
                  <a:gd name="T12" fmla="*/ 78 w 400"/>
                  <a:gd name="T13" fmla="*/ 549 h 509"/>
                  <a:gd name="T14" fmla="*/ 0 w 400"/>
                  <a:gd name="T15" fmla="*/ 684 h 5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0" h="509">
                    <a:moveTo>
                      <a:pt x="0" y="122"/>
                    </a:moveTo>
                    <a:cubicBezTo>
                      <a:pt x="0" y="304"/>
                      <a:pt x="0" y="304"/>
                      <a:pt x="0" y="304"/>
                    </a:cubicBezTo>
                    <a:cubicBezTo>
                      <a:pt x="0" y="413"/>
                      <a:pt x="87" y="505"/>
                      <a:pt x="197" y="507"/>
                    </a:cubicBezTo>
                    <a:cubicBezTo>
                      <a:pt x="309" y="509"/>
                      <a:pt x="400" y="418"/>
                      <a:pt x="400" y="307"/>
                    </a:cubicBezTo>
                    <a:cubicBezTo>
                      <a:pt x="400" y="108"/>
                      <a:pt x="400" y="108"/>
                      <a:pt x="400" y="108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5" y="103"/>
                      <a:pt x="0" y="112"/>
                      <a:pt x="0" y="122"/>
                    </a:cubicBezTo>
                  </a:path>
                </a:pathLst>
              </a:custGeom>
              <a:solidFill>
                <a:srgbClr val="CC835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7EADF07D-24FC-4B14-B256-9B3B0775F2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3" y="2833"/>
                <a:ext cx="981" cy="1237"/>
              </a:xfrm>
              <a:custGeom>
                <a:avLst/>
                <a:gdLst>
                  <a:gd name="T0" fmla="*/ 1163 w 416"/>
                  <a:gd name="T1" fmla="*/ 2926 h 523"/>
                  <a:gd name="T2" fmla="*/ 1139 w 416"/>
                  <a:gd name="T3" fmla="*/ 2926 h 523"/>
                  <a:gd name="T4" fmla="*/ 0 w 416"/>
                  <a:gd name="T5" fmla="*/ 1746 h 523"/>
                  <a:gd name="T6" fmla="*/ 0 w 416"/>
                  <a:gd name="T7" fmla="*/ 726 h 523"/>
                  <a:gd name="T8" fmla="*/ 102 w 416"/>
                  <a:gd name="T9" fmla="*/ 553 h 523"/>
                  <a:gd name="T10" fmla="*/ 1073 w 416"/>
                  <a:gd name="T11" fmla="*/ 5 h 523"/>
                  <a:gd name="T12" fmla="*/ 1118 w 416"/>
                  <a:gd name="T13" fmla="*/ 5 h 523"/>
                  <a:gd name="T14" fmla="*/ 2302 w 416"/>
                  <a:gd name="T15" fmla="*/ 610 h 523"/>
                  <a:gd name="T16" fmla="*/ 2323 w 416"/>
                  <a:gd name="T17" fmla="*/ 648 h 523"/>
                  <a:gd name="T18" fmla="*/ 2323 w 416"/>
                  <a:gd name="T19" fmla="*/ 1762 h 523"/>
                  <a:gd name="T20" fmla="*/ 1983 w 416"/>
                  <a:gd name="T21" fmla="*/ 2585 h 523"/>
                  <a:gd name="T22" fmla="*/ 1163 w 416"/>
                  <a:gd name="T23" fmla="*/ 2926 h 523"/>
                  <a:gd name="T24" fmla="*/ 1094 w 416"/>
                  <a:gd name="T25" fmla="*/ 95 h 523"/>
                  <a:gd name="T26" fmla="*/ 144 w 416"/>
                  <a:gd name="T27" fmla="*/ 632 h 523"/>
                  <a:gd name="T28" fmla="*/ 90 w 416"/>
                  <a:gd name="T29" fmla="*/ 726 h 523"/>
                  <a:gd name="T30" fmla="*/ 90 w 416"/>
                  <a:gd name="T31" fmla="*/ 1746 h 523"/>
                  <a:gd name="T32" fmla="*/ 1144 w 416"/>
                  <a:gd name="T33" fmla="*/ 2836 h 523"/>
                  <a:gd name="T34" fmla="*/ 1921 w 416"/>
                  <a:gd name="T35" fmla="*/ 2524 h 523"/>
                  <a:gd name="T36" fmla="*/ 2233 w 416"/>
                  <a:gd name="T37" fmla="*/ 1762 h 523"/>
                  <a:gd name="T38" fmla="*/ 2233 w 416"/>
                  <a:gd name="T39" fmla="*/ 676 h 523"/>
                  <a:gd name="T40" fmla="*/ 1094 w 416"/>
                  <a:gd name="T41" fmla="*/ 95 h 5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6" h="523">
                    <a:moveTo>
                      <a:pt x="208" y="523"/>
                    </a:moveTo>
                    <a:cubicBezTo>
                      <a:pt x="207" y="523"/>
                      <a:pt x="206" y="523"/>
                      <a:pt x="204" y="523"/>
                    </a:cubicBezTo>
                    <a:cubicBezTo>
                      <a:pt x="92" y="521"/>
                      <a:pt x="0" y="426"/>
                      <a:pt x="0" y="312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17"/>
                      <a:pt x="7" y="105"/>
                      <a:pt x="18" y="99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4" y="0"/>
                      <a:pt x="197" y="0"/>
                      <a:pt x="200" y="1"/>
                    </a:cubicBezTo>
                    <a:cubicBezTo>
                      <a:pt x="412" y="109"/>
                      <a:pt x="412" y="109"/>
                      <a:pt x="412" y="109"/>
                    </a:cubicBezTo>
                    <a:cubicBezTo>
                      <a:pt x="414" y="110"/>
                      <a:pt x="416" y="113"/>
                      <a:pt x="416" y="116"/>
                    </a:cubicBezTo>
                    <a:cubicBezTo>
                      <a:pt x="416" y="315"/>
                      <a:pt x="416" y="315"/>
                      <a:pt x="416" y="315"/>
                    </a:cubicBezTo>
                    <a:cubicBezTo>
                      <a:pt x="416" y="370"/>
                      <a:pt x="394" y="423"/>
                      <a:pt x="355" y="462"/>
                    </a:cubicBezTo>
                    <a:cubicBezTo>
                      <a:pt x="316" y="501"/>
                      <a:pt x="264" y="523"/>
                      <a:pt x="208" y="523"/>
                    </a:cubicBezTo>
                    <a:moveTo>
                      <a:pt x="196" y="17"/>
                    </a:moveTo>
                    <a:cubicBezTo>
                      <a:pt x="26" y="113"/>
                      <a:pt x="26" y="113"/>
                      <a:pt x="26" y="113"/>
                    </a:cubicBezTo>
                    <a:cubicBezTo>
                      <a:pt x="20" y="117"/>
                      <a:pt x="16" y="123"/>
                      <a:pt x="16" y="130"/>
                    </a:cubicBezTo>
                    <a:cubicBezTo>
                      <a:pt x="16" y="312"/>
                      <a:pt x="16" y="312"/>
                      <a:pt x="16" y="312"/>
                    </a:cubicBezTo>
                    <a:cubicBezTo>
                      <a:pt x="16" y="418"/>
                      <a:pt x="101" y="505"/>
                      <a:pt x="205" y="507"/>
                    </a:cubicBezTo>
                    <a:cubicBezTo>
                      <a:pt x="257" y="508"/>
                      <a:pt x="307" y="488"/>
                      <a:pt x="344" y="451"/>
                    </a:cubicBezTo>
                    <a:cubicBezTo>
                      <a:pt x="380" y="414"/>
                      <a:pt x="400" y="366"/>
                      <a:pt x="400" y="315"/>
                    </a:cubicBezTo>
                    <a:cubicBezTo>
                      <a:pt x="400" y="121"/>
                      <a:pt x="400" y="121"/>
                      <a:pt x="400" y="121"/>
                    </a:cubicBezTo>
                    <a:cubicBezTo>
                      <a:pt x="196" y="17"/>
                      <a:pt x="196" y="17"/>
                      <a:pt x="196" y="17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9731BFC9-8678-4B5F-B005-8655956FE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" y="3302"/>
                <a:ext cx="906" cy="732"/>
              </a:xfrm>
              <a:custGeom>
                <a:avLst/>
                <a:gdLst>
                  <a:gd name="T0" fmla="*/ 0 w 384"/>
                  <a:gd name="T1" fmla="*/ 0 h 309"/>
                  <a:gd name="T2" fmla="*/ 0 w 384"/>
                  <a:gd name="T3" fmla="*/ 640 h 309"/>
                  <a:gd name="T4" fmla="*/ 106 w 384"/>
                  <a:gd name="T5" fmla="*/ 1106 h 309"/>
                  <a:gd name="T6" fmla="*/ 257 w 384"/>
                  <a:gd name="T7" fmla="*/ 1348 h 309"/>
                  <a:gd name="T8" fmla="*/ 1053 w 384"/>
                  <a:gd name="T9" fmla="*/ 1734 h 309"/>
                  <a:gd name="T10" fmla="*/ 1072 w 384"/>
                  <a:gd name="T11" fmla="*/ 1734 h 309"/>
                  <a:gd name="T12" fmla="*/ 1823 w 384"/>
                  <a:gd name="T13" fmla="*/ 1419 h 309"/>
                  <a:gd name="T14" fmla="*/ 2060 w 384"/>
                  <a:gd name="T15" fmla="*/ 1078 h 309"/>
                  <a:gd name="T16" fmla="*/ 2142 w 384"/>
                  <a:gd name="T17" fmla="*/ 656 h 309"/>
                  <a:gd name="T18" fmla="*/ 2142 w 384"/>
                  <a:gd name="T19" fmla="*/ 0 h 309"/>
                  <a:gd name="T20" fmla="*/ 1986 w 384"/>
                  <a:gd name="T21" fmla="*/ 197 h 309"/>
                  <a:gd name="T22" fmla="*/ 1986 w 384"/>
                  <a:gd name="T23" fmla="*/ 775 h 309"/>
                  <a:gd name="T24" fmla="*/ 1696 w 384"/>
                  <a:gd name="T25" fmla="*/ 1066 h 309"/>
                  <a:gd name="T26" fmla="*/ 1668 w 384"/>
                  <a:gd name="T27" fmla="*/ 1066 h 309"/>
                  <a:gd name="T28" fmla="*/ 1072 w 384"/>
                  <a:gd name="T29" fmla="*/ 971 h 309"/>
                  <a:gd name="T30" fmla="*/ 475 w 384"/>
                  <a:gd name="T31" fmla="*/ 1066 h 309"/>
                  <a:gd name="T32" fmla="*/ 446 w 384"/>
                  <a:gd name="T33" fmla="*/ 1066 h 309"/>
                  <a:gd name="T34" fmla="*/ 156 w 384"/>
                  <a:gd name="T35" fmla="*/ 775 h 309"/>
                  <a:gd name="T36" fmla="*/ 156 w 384"/>
                  <a:gd name="T37" fmla="*/ 197 h 309"/>
                  <a:gd name="T38" fmla="*/ 0 w 384"/>
                  <a:gd name="T39" fmla="*/ 0 h 3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4" h="309">
                    <a:moveTo>
                      <a:pt x="0" y="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44"/>
                      <a:pt x="7" y="172"/>
                      <a:pt x="19" y="197"/>
                    </a:cubicBezTo>
                    <a:cubicBezTo>
                      <a:pt x="27" y="213"/>
                      <a:pt x="36" y="227"/>
                      <a:pt x="46" y="240"/>
                    </a:cubicBezTo>
                    <a:cubicBezTo>
                      <a:pt x="81" y="281"/>
                      <a:pt x="132" y="308"/>
                      <a:pt x="189" y="309"/>
                    </a:cubicBezTo>
                    <a:cubicBezTo>
                      <a:pt x="190" y="309"/>
                      <a:pt x="191" y="309"/>
                      <a:pt x="192" y="309"/>
                    </a:cubicBezTo>
                    <a:cubicBezTo>
                      <a:pt x="243" y="309"/>
                      <a:pt x="291" y="289"/>
                      <a:pt x="327" y="253"/>
                    </a:cubicBezTo>
                    <a:cubicBezTo>
                      <a:pt x="344" y="235"/>
                      <a:pt x="358" y="214"/>
                      <a:pt x="369" y="192"/>
                    </a:cubicBezTo>
                    <a:cubicBezTo>
                      <a:pt x="379" y="168"/>
                      <a:pt x="384" y="143"/>
                      <a:pt x="384" y="117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368" y="3"/>
                      <a:pt x="356" y="18"/>
                      <a:pt x="356" y="35"/>
                    </a:cubicBezTo>
                    <a:cubicBezTo>
                      <a:pt x="356" y="138"/>
                      <a:pt x="356" y="138"/>
                      <a:pt x="356" y="138"/>
                    </a:cubicBezTo>
                    <a:cubicBezTo>
                      <a:pt x="356" y="167"/>
                      <a:pt x="333" y="190"/>
                      <a:pt x="304" y="190"/>
                    </a:cubicBezTo>
                    <a:cubicBezTo>
                      <a:pt x="303" y="190"/>
                      <a:pt x="301" y="190"/>
                      <a:pt x="299" y="190"/>
                    </a:cubicBezTo>
                    <a:cubicBezTo>
                      <a:pt x="272" y="187"/>
                      <a:pt x="235" y="173"/>
                      <a:pt x="192" y="173"/>
                    </a:cubicBezTo>
                    <a:cubicBezTo>
                      <a:pt x="149" y="173"/>
                      <a:pt x="112" y="187"/>
                      <a:pt x="85" y="190"/>
                    </a:cubicBezTo>
                    <a:cubicBezTo>
                      <a:pt x="83" y="190"/>
                      <a:pt x="81" y="190"/>
                      <a:pt x="80" y="190"/>
                    </a:cubicBezTo>
                    <a:cubicBezTo>
                      <a:pt x="51" y="190"/>
                      <a:pt x="28" y="167"/>
                      <a:pt x="28" y="138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18"/>
                      <a:pt x="16" y="3"/>
                      <a:pt x="0" y="0"/>
                    </a:cubicBezTo>
                  </a:path>
                </a:pathLst>
              </a:custGeom>
              <a:solidFill>
                <a:srgbClr val="BA7E5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2E191C55-AF22-4370-A72F-CDB0187EEB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1" y="3300"/>
                <a:ext cx="946" cy="752"/>
              </a:xfrm>
              <a:custGeom>
                <a:avLst/>
                <a:gdLst>
                  <a:gd name="T0" fmla="*/ 302 w 400"/>
                  <a:gd name="T1" fmla="*/ 1352 h 318"/>
                  <a:gd name="T2" fmla="*/ 1099 w 400"/>
                  <a:gd name="T3" fmla="*/ 1783 h 318"/>
                  <a:gd name="T4" fmla="*/ 1110 w 400"/>
                  <a:gd name="T5" fmla="*/ 1783 h 318"/>
                  <a:gd name="T6" fmla="*/ 1115 w 400"/>
                  <a:gd name="T7" fmla="*/ 1783 h 318"/>
                  <a:gd name="T8" fmla="*/ 1869 w 400"/>
                  <a:gd name="T9" fmla="*/ 1423 h 318"/>
                  <a:gd name="T10" fmla="*/ 1115 w 400"/>
                  <a:gd name="T11" fmla="*/ 1738 h 318"/>
                  <a:gd name="T12" fmla="*/ 1099 w 400"/>
                  <a:gd name="T13" fmla="*/ 1738 h 318"/>
                  <a:gd name="T14" fmla="*/ 302 w 400"/>
                  <a:gd name="T15" fmla="*/ 1352 h 318"/>
                  <a:gd name="T16" fmla="*/ 2233 w 400"/>
                  <a:gd name="T17" fmla="*/ 0 h 318"/>
                  <a:gd name="T18" fmla="*/ 2188 w 400"/>
                  <a:gd name="T19" fmla="*/ 5 h 318"/>
                  <a:gd name="T20" fmla="*/ 2188 w 400"/>
                  <a:gd name="T21" fmla="*/ 661 h 318"/>
                  <a:gd name="T22" fmla="*/ 2105 w 400"/>
                  <a:gd name="T23" fmla="*/ 1082 h 318"/>
                  <a:gd name="T24" fmla="*/ 2233 w 400"/>
                  <a:gd name="T25" fmla="*/ 533 h 318"/>
                  <a:gd name="T26" fmla="*/ 2233 w 400"/>
                  <a:gd name="T27" fmla="*/ 0 h 318"/>
                  <a:gd name="T28" fmla="*/ 0 w 400"/>
                  <a:gd name="T29" fmla="*/ 0 h 318"/>
                  <a:gd name="T30" fmla="*/ 0 w 400"/>
                  <a:gd name="T31" fmla="*/ 0 h 318"/>
                  <a:gd name="T32" fmla="*/ 0 w 400"/>
                  <a:gd name="T33" fmla="*/ 509 h 318"/>
                  <a:gd name="T34" fmla="*/ 151 w 400"/>
                  <a:gd name="T35" fmla="*/ 1111 h 318"/>
                  <a:gd name="T36" fmla="*/ 45 w 400"/>
                  <a:gd name="T37" fmla="*/ 644 h 318"/>
                  <a:gd name="T38" fmla="*/ 45 w 400"/>
                  <a:gd name="T39" fmla="*/ 5 h 318"/>
                  <a:gd name="T40" fmla="*/ 0 w 400"/>
                  <a:gd name="T41" fmla="*/ 0 h 3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0" h="318">
                    <a:moveTo>
                      <a:pt x="54" y="241"/>
                    </a:moveTo>
                    <a:cubicBezTo>
                      <a:pt x="90" y="286"/>
                      <a:pt x="140" y="317"/>
                      <a:pt x="197" y="318"/>
                    </a:cubicBezTo>
                    <a:cubicBezTo>
                      <a:pt x="197" y="318"/>
                      <a:pt x="198" y="318"/>
                      <a:pt x="199" y="318"/>
                    </a:cubicBezTo>
                    <a:cubicBezTo>
                      <a:pt x="200" y="318"/>
                      <a:pt x="200" y="318"/>
                      <a:pt x="200" y="318"/>
                    </a:cubicBezTo>
                    <a:cubicBezTo>
                      <a:pt x="252" y="318"/>
                      <a:pt x="300" y="292"/>
                      <a:pt x="335" y="254"/>
                    </a:cubicBezTo>
                    <a:cubicBezTo>
                      <a:pt x="299" y="290"/>
                      <a:pt x="251" y="310"/>
                      <a:pt x="200" y="310"/>
                    </a:cubicBezTo>
                    <a:cubicBezTo>
                      <a:pt x="199" y="310"/>
                      <a:pt x="198" y="310"/>
                      <a:pt x="197" y="310"/>
                    </a:cubicBezTo>
                    <a:cubicBezTo>
                      <a:pt x="140" y="309"/>
                      <a:pt x="89" y="282"/>
                      <a:pt x="54" y="241"/>
                    </a:cubicBezTo>
                    <a:moveTo>
                      <a:pt x="400" y="0"/>
                    </a:moveTo>
                    <a:cubicBezTo>
                      <a:pt x="397" y="0"/>
                      <a:pt x="395" y="0"/>
                      <a:pt x="392" y="1"/>
                    </a:cubicBezTo>
                    <a:cubicBezTo>
                      <a:pt x="392" y="118"/>
                      <a:pt x="392" y="118"/>
                      <a:pt x="392" y="118"/>
                    </a:cubicBezTo>
                    <a:cubicBezTo>
                      <a:pt x="392" y="144"/>
                      <a:pt x="387" y="169"/>
                      <a:pt x="377" y="193"/>
                    </a:cubicBezTo>
                    <a:cubicBezTo>
                      <a:pt x="392" y="162"/>
                      <a:pt x="400" y="128"/>
                      <a:pt x="400" y="95"/>
                    </a:cubicBezTo>
                    <a:cubicBezTo>
                      <a:pt x="400" y="0"/>
                      <a:pt x="400" y="0"/>
                      <a:pt x="40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28"/>
                      <a:pt x="10" y="165"/>
                      <a:pt x="27" y="198"/>
                    </a:cubicBezTo>
                    <a:cubicBezTo>
                      <a:pt x="15" y="173"/>
                      <a:pt x="8" y="145"/>
                      <a:pt x="8" y="115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9F6B0772-49FD-4E48-9429-320052953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0" y="2851"/>
                <a:ext cx="567" cy="190"/>
              </a:xfrm>
              <a:custGeom>
                <a:avLst/>
                <a:gdLst>
                  <a:gd name="T0" fmla="*/ 0 w 240"/>
                  <a:gd name="T1" fmla="*/ 356 h 80"/>
                  <a:gd name="T2" fmla="*/ 693 w 240"/>
                  <a:gd name="T3" fmla="*/ 451 h 80"/>
                  <a:gd name="T4" fmla="*/ 1344 w 240"/>
                  <a:gd name="T5" fmla="*/ 366 h 80"/>
                  <a:gd name="T6" fmla="*/ 627 w 240"/>
                  <a:gd name="T7" fmla="*/ 0 h 80"/>
                  <a:gd name="T8" fmla="*/ 0 w 240"/>
                  <a:gd name="T9" fmla="*/ 3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0" h="80">
                    <a:moveTo>
                      <a:pt x="0" y="63"/>
                    </a:moveTo>
                    <a:cubicBezTo>
                      <a:pt x="35" y="74"/>
                      <a:pt x="78" y="80"/>
                      <a:pt x="124" y="80"/>
                    </a:cubicBezTo>
                    <a:cubicBezTo>
                      <a:pt x="167" y="80"/>
                      <a:pt x="207" y="75"/>
                      <a:pt x="240" y="65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0" y="63"/>
                      <a:pt x="0" y="63"/>
                      <a:pt x="0" y="63"/>
                    </a:cubicBezTo>
                  </a:path>
                </a:pathLst>
              </a:custGeom>
              <a:solidFill>
                <a:srgbClr val="3572B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2E44AC5C-A663-41B2-BDBF-A73A91828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50" y="2833"/>
                <a:ext cx="608" cy="228"/>
              </a:xfrm>
              <a:custGeom>
                <a:avLst/>
                <a:gdLst>
                  <a:gd name="T0" fmla="*/ 738 w 257"/>
                  <a:gd name="T1" fmla="*/ 537 h 96"/>
                  <a:gd name="T2" fmla="*/ 33 w 257"/>
                  <a:gd name="T3" fmla="*/ 442 h 96"/>
                  <a:gd name="T4" fmla="*/ 0 w 257"/>
                  <a:gd name="T5" fmla="*/ 402 h 96"/>
                  <a:gd name="T6" fmla="*/ 21 w 257"/>
                  <a:gd name="T7" fmla="*/ 357 h 96"/>
                  <a:gd name="T8" fmla="*/ 648 w 257"/>
                  <a:gd name="T9" fmla="*/ 5 h 96"/>
                  <a:gd name="T10" fmla="*/ 693 w 257"/>
                  <a:gd name="T11" fmla="*/ 5 h 96"/>
                  <a:gd name="T12" fmla="*/ 1410 w 257"/>
                  <a:gd name="T13" fmla="*/ 369 h 96"/>
                  <a:gd name="T14" fmla="*/ 1434 w 257"/>
                  <a:gd name="T15" fmla="*/ 414 h 96"/>
                  <a:gd name="T16" fmla="*/ 1405 w 257"/>
                  <a:gd name="T17" fmla="*/ 454 h 96"/>
                  <a:gd name="T18" fmla="*/ 738 w 257"/>
                  <a:gd name="T19" fmla="*/ 537 h 96"/>
                  <a:gd name="T20" fmla="*/ 163 w 257"/>
                  <a:gd name="T21" fmla="*/ 381 h 96"/>
                  <a:gd name="T22" fmla="*/ 738 w 257"/>
                  <a:gd name="T23" fmla="*/ 447 h 96"/>
                  <a:gd name="T24" fmla="*/ 1266 w 257"/>
                  <a:gd name="T25" fmla="*/ 397 h 96"/>
                  <a:gd name="T26" fmla="*/ 672 w 257"/>
                  <a:gd name="T27" fmla="*/ 95 h 96"/>
                  <a:gd name="T28" fmla="*/ 163 w 257"/>
                  <a:gd name="T29" fmla="*/ 381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7" h="96">
                    <a:moveTo>
                      <a:pt x="132" y="96"/>
                    </a:moveTo>
                    <a:cubicBezTo>
                      <a:pt x="87" y="96"/>
                      <a:pt x="43" y="90"/>
                      <a:pt x="6" y="79"/>
                    </a:cubicBezTo>
                    <a:cubicBezTo>
                      <a:pt x="3" y="78"/>
                      <a:pt x="0" y="75"/>
                      <a:pt x="0" y="72"/>
                    </a:cubicBezTo>
                    <a:cubicBezTo>
                      <a:pt x="0" y="69"/>
                      <a:pt x="1" y="66"/>
                      <a:pt x="4" y="64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8" y="0"/>
                      <a:pt x="121" y="0"/>
                      <a:pt x="124" y="1"/>
                    </a:cubicBezTo>
                    <a:cubicBezTo>
                      <a:pt x="252" y="66"/>
                      <a:pt x="252" y="66"/>
                      <a:pt x="252" y="66"/>
                    </a:cubicBezTo>
                    <a:cubicBezTo>
                      <a:pt x="255" y="68"/>
                      <a:pt x="257" y="71"/>
                      <a:pt x="256" y="74"/>
                    </a:cubicBezTo>
                    <a:cubicBezTo>
                      <a:pt x="256" y="77"/>
                      <a:pt x="254" y="80"/>
                      <a:pt x="251" y="81"/>
                    </a:cubicBezTo>
                    <a:cubicBezTo>
                      <a:pt x="215" y="91"/>
                      <a:pt x="174" y="96"/>
                      <a:pt x="132" y="96"/>
                    </a:cubicBezTo>
                    <a:moveTo>
                      <a:pt x="29" y="68"/>
                    </a:moveTo>
                    <a:cubicBezTo>
                      <a:pt x="60" y="76"/>
                      <a:pt x="96" y="80"/>
                      <a:pt x="132" y="80"/>
                    </a:cubicBezTo>
                    <a:cubicBezTo>
                      <a:pt x="165" y="80"/>
                      <a:pt x="197" y="77"/>
                      <a:pt x="226" y="7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29" y="68"/>
                      <a:pt x="29" y="68"/>
                      <a:pt x="29" y="6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4" name="Freeform 45">
                <a:extLst>
                  <a:ext uri="{FF2B5EF4-FFF2-40B4-BE49-F238E27FC236}">
                    <a16:creationId xmlns:a16="http://schemas.microsoft.com/office/drawing/2014/main" id="{FE757B6F-1B2E-465D-9A21-A3CE1079A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0" y="2851"/>
                <a:ext cx="567" cy="190"/>
              </a:xfrm>
              <a:custGeom>
                <a:avLst/>
                <a:gdLst>
                  <a:gd name="T0" fmla="*/ 0 w 240"/>
                  <a:gd name="T1" fmla="*/ 356 h 80"/>
                  <a:gd name="T2" fmla="*/ 693 w 240"/>
                  <a:gd name="T3" fmla="*/ 451 h 80"/>
                  <a:gd name="T4" fmla="*/ 1344 w 240"/>
                  <a:gd name="T5" fmla="*/ 366 h 80"/>
                  <a:gd name="T6" fmla="*/ 627 w 240"/>
                  <a:gd name="T7" fmla="*/ 0 h 80"/>
                  <a:gd name="T8" fmla="*/ 0 w 240"/>
                  <a:gd name="T9" fmla="*/ 3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0" h="80">
                    <a:moveTo>
                      <a:pt x="0" y="63"/>
                    </a:moveTo>
                    <a:cubicBezTo>
                      <a:pt x="35" y="74"/>
                      <a:pt x="78" y="80"/>
                      <a:pt x="124" y="80"/>
                    </a:cubicBezTo>
                    <a:cubicBezTo>
                      <a:pt x="167" y="80"/>
                      <a:pt x="207" y="75"/>
                      <a:pt x="240" y="65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0" y="63"/>
                      <a:pt x="0" y="63"/>
                      <a:pt x="0" y="63"/>
                    </a:cubicBezTo>
                  </a:path>
                </a:pathLst>
              </a:custGeom>
              <a:solidFill>
                <a:srgbClr val="3572B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5" name="Freeform 46">
                <a:extLst>
                  <a:ext uri="{FF2B5EF4-FFF2-40B4-BE49-F238E27FC236}">
                    <a16:creationId xmlns:a16="http://schemas.microsoft.com/office/drawing/2014/main" id="{DC660168-1F1B-45DC-9E31-E306917DD3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50" y="2833"/>
                <a:ext cx="608" cy="228"/>
              </a:xfrm>
              <a:custGeom>
                <a:avLst/>
                <a:gdLst>
                  <a:gd name="T0" fmla="*/ 738 w 257"/>
                  <a:gd name="T1" fmla="*/ 537 h 96"/>
                  <a:gd name="T2" fmla="*/ 33 w 257"/>
                  <a:gd name="T3" fmla="*/ 442 h 96"/>
                  <a:gd name="T4" fmla="*/ 0 w 257"/>
                  <a:gd name="T5" fmla="*/ 402 h 96"/>
                  <a:gd name="T6" fmla="*/ 21 w 257"/>
                  <a:gd name="T7" fmla="*/ 357 h 96"/>
                  <a:gd name="T8" fmla="*/ 648 w 257"/>
                  <a:gd name="T9" fmla="*/ 5 h 96"/>
                  <a:gd name="T10" fmla="*/ 693 w 257"/>
                  <a:gd name="T11" fmla="*/ 5 h 96"/>
                  <a:gd name="T12" fmla="*/ 1410 w 257"/>
                  <a:gd name="T13" fmla="*/ 369 h 96"/>
                  <a:gd name="T14" fmla="*/ 1434 w 257"/>
                  <a:gd name="T15" fmla="*/ 414 h 96"/>
                  <a:gd name="T16" fmla="*/ 1405 w 257"/>
                  <a:gd name="T17" fmla="*/ 454 h 96"/>
                  <a:gd name="T18" fmla="*/ 738 w 257"/>
                  <a:gd name="T19" fmla="*/ 537 h 96"/>
                  <a:gd name="T20" fmla="*/ 163 w 257"/>
                  <a:gd name="T21" fmla="*/ 381 h 96"/>
                  <a:gd name="T22" fmla="*/ 738 w 257"/>
                  <a:gd name="T23" fmla="*/ 447 h 96"/>
                  <a:gd name="T24" fmla="*/ 1266 w 257"/>
                  <a:gd name="T25" fmla="*/ 397 h 96"/>
                  <a:gd name="T26" fmla="*/ 672 w 257"/>
                  <a:gd name="T27" fmla="*/ 95 h 96"/>
                  <a:gd name="T28" fmla="*/ 163 w 257"/>
                  <a:gd name="T29" fmla="*/ 381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7" h="96">
                    <a:moveTo>
                      <a:pt x="132" y="96"/>
                    </a:moveTo>
                    <a:cubicBezTo>
                      <a:pt x="87" y="96"/>
                      <a:pt x="43" y="90"/>
                      <a:pt x="6" y="79"/>
                    </a:cubicBezTo>
                    <a:cubicBezTo>
                      <a:pt x="3" y="78"/>
                      <a:pt x="0" y="75"/>
                      <a:pt x="0" y="72"/>
                    </a:cubicBezTo>
                    <a:cubicBezTo>
                      <a:pt x="0" y="69"/>
                      <a:pt x="1" y="66"/>
                      <a:pt x="4" y="64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8" y="0"/>
                      <a:pt x="121" y="0"/>
                      <a:pt x="124" y="1"/>
                    </a:cubicBezTo>
                    <a:cubicBezTo>
                      <a:pt x="252" y="66"/>
                      <a:pt x="252" y="66"/>
                      <a:pt x="252" y="66"/>
                    </a:cubicBezTo>
                    <a:cubicBezTo>
                      <a:pt x="255" y="68"/>
                      <a:pt x="257" y="71"/>
                      <a:pt x="256" y="74"/>
                    </a:cubicBezTo>
                    <a:cubicBezTo>
                      <a:pt x="256" y="77"/>
                      <a:pt x="254" y="80"/>
                      <a:pt x="251" y="81"/>
                    </a:cubicBezTo>
                    <a:cubicBezTo>
                      <a:pt x="215" y="91"/>
                      <a:pt x="174" y="96"/>
                      <a:pt x="132" y="96"/>
                    </a:cubicBezTo>
                    <a:moveTo>
                      <a:pt x="29" y="68"/>
                    </a:moveTo>
                    <a:cubicBezTo>
                      <a:pt x="60" y="76"/>
                      <a:pt x="96" y="80"/>
                      <a:pt x="132" y="80"/>
                    </a:cubicBezTo>
                    <a:cubicBezTo>
                      <a:pt x="165" y="80"/>
                      <a:pt x="197" y="77"/>
                      <a:pt x="226" y="7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29" y="68"/>
                      <a:pt x="29" y="68"/>
                      <a:pt x="29" y="6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6" name="Freeform 47">
                <a:extLst>
                  <a:ext uri="{FF2B5EF4-FFF2-40B4-BE49-F238E27FC236}">
                    <a16:creationId xmlns:a16="http://schemas.microsoft.com/office/drawing/2014/main" id="{37D8613A-4ADB-425F-BDB5-291CC37F6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" y="2873"/>
                <a:ext cx="228" cy="66"/>
              </a:xfrm>
              <a:custGeom>
                <a:avLst/>
                <a:gdLst>
                  <a:gd name="T0" fmla="*/ 246 w 97"/>
                  <a:gd name="T1" fmla="*/ 0 h 28"/>
                  <a:gd name="T2" fmla="*/ 0 w 97"/>
                  <a:gd name="T3" fmla="*/ 139 h 28"/>
                  <a:gd name="T4" fmla="*/ 312 w 97"/>
                  <a:gd name="T5" fmla="*/ 156 h 28"/>
                  <a:gd name="T6" fmla="*/ 541 w 97"/>
                  <a:gd name="T7" fmla="*/ 151 h 28"/>
                  <a:gd name="T8" fmla="*/ 246 w 9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28">
                    <a:moveTo>
                      <a:pt x="44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18" y="27"/>
                      <a:pt x="36" y="28"/>
                      <a:pt x="56" y="28"/>
                    </a:cubicBezTo>
                    <a:cubicBezTo>
                      <a:pt x="70" y="28"/>
                      <a:pt x="83" y="28"/>
                      <a:pt x="97" y="27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2D649D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7" name="Freeform 48">
                <a:extLst>
                  <a:ext uri="{FF2B5EF4-FFF2-40B4-BE49-F238E27FC236}">
                    <a16:creationId xmlns:a16="http://schemas.microsoft.com/office/drawing/2014/main" id="{5E0646C9-4CE1-40C4-B6F0-8C411E6B7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" y="2862"/>
                <a:ext cx="267" cy="75"/>
              </a:xfrm>
              <a:custGeom>
                <a:avLst/>
                <a:gdLst>
                  <a:gd name="T0" fmla="*/ 299 w 113"/>
                  <a:gd name="T1" fmla="*/ 0 h 32"/>
                  <a:gd name="T2" fmla="*/ 0 w 113"/>
                  <a:gd name="T3" fmla="*/ 169 h 32"/>
                  <a:gd name="T4" fmla="*/ 12 w 113"/>
                  <a:gd name="T5" fmla="*/ 169 h 32"/>
                  <a:gd name="T6" fmla="*/ 259 w 113"/>
                  <a:gd name="T7" fmla="*/ 29 h 32"/>
                  <a:gd name="T8" fmla="*/ 557 w 113"/>
                  <a:gd name="T9" fmla="*/ 181 h 32"/>
                  <a:gd name="T10" fmla="*/ 636 w 113"/>
                  <a:gd name="T11" fmla="*/ 169 h 32"/>
                  <a:gd name="T12" fmla="*/ 299 w 113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32">
                    <a:moveTo>
                      <a:pt x="53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04" y="31"/>
                      <a:pt x="109" y="31"/>
                      <a:pt x="113" y="3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8" name="Freeform 49">
                <a:extLst>
                  <a:ext uri="{FF2B5EF4-FFF2-40B4-BE49-F238E27FC236}">
                    <a16:creationId xmlns:a16="http://schemas.microsoft.com/office/drawing/2014/main" id="{60B21F99-C40A-49C2-BDC6-3DFA35266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8" y="3271"/>
                <a:ext cx="113" cy="228"/>
              </a:xfrm>
              <a:custGeom>
                <a:avLst/>
                <a:gdLst>
                  <a:gd name="T0" fmla="*/ 271 w 48"/>
                  <a:gd name="T1" fmla="*/ 0 h 96"/>
                  <a:gd name="T2" fmla="*/ 0 w 48"/>
                  <a:gd name="T3" fmla="*/ 271 h 96"/>
                  <a:gd name="T4" fmla="*/ 271 w 48"/>
                  <a:gd name="T5" fmla="*/ 542 h 96"/>
                  <a:gd name="T6" fmla="*/ 271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4"/>
                      <a:pt x="21" y="96"/>
                      <a:pt x="48" y="96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835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89" name="Freeform 50">
                <a:extLst>
                  <a:ext uri="{FF2B5EF4-FFF2-40B4-BE49-F238E27FC236}">
                    <a16:creationId xmlns:a16="http://schemas.microsoft.com/office/drawing/2014/main" id="{93C17F16-8C50-425B-A2DC-4E19319DEC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" y="3252"/>
                <a:ext cx="153" cy="266"/>
              </a:xfrm>
              <a:custGeom>
                <a:avLst/>
                <a:gdLst>
                  <a:gd name="T0" fmla="*/ 316 w 64"/>
                  <a:gd name="T1" fmla="*/ 632 h 112"/>
                  <a:gd name="T2" fmla="*/ 0 w 64"/>
                  <a:gd name="T3" fmla="*/ 316 h 112"/>
                  <a:gd name="T4" fmla="*/ 316 w 64"/>
                  <a:gd name="T5" fmla="*/ 0 h 112"/>
                  <a:gd name="T6" fmla="*/ 361 w 64"/>
                  <a:gd name="T7" fmla="*/ 45 h 112"/>
                  <a:gd name="T8" fmla="*/ 361 w 64"/>
                  <a:gd name="T9" fmla="*/ 587 h 112"/>
                  <a:gd name="T10" fmla="*/ 316 w 64"/>
                  <a:gd name="T11" fmla="*/ 632 h 112"/>
                  <a:gd name="T12" fmla="*/ 271 w 64"/>
                  <a:gd name="T13" fmla="*/ 95 h 112"/>
                  <a:gd name="T14" fmla="*/ 90 w 64"/>
                  <a:gd name="T15" fmla="*/ 316 h 112"/>
                  <a:gd name="T16" fmla="*/ 271 w 64"/>
                  <a:gd name="T17" fmla="*/ 537 h 112"/>
                  <a:gd name="T18" fmla="*/ 271 w 64"/>
                  <a:gd name="T19" fmla="*/ 95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112">
                    <a:moveTo>
                      <a:pt x="56" y="112"/>
                    </a:move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60" y="0"/>
                      <a:pt x="64" y="3"/>
                      <a:pt x="64" y="8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4" y="108"/>
                      <a:pt x="60" y="112"/>
                      <a:pt x="56" y="112"/>
                    </a:cubicBezTo>
                    <a:close/>
                    <a:moveTo>
                      <a:pt x="48" y="17"/>
                    </a:moveTo>
                    <a:cubicBezTo>
                      <a:pt x="30" y="20"/>
                      <a:pt x="16" y="37"/>
                      <a:pt x="16" y="56"/>
                    </a:cubicBezTo>
                    <a:cubicBezTo>
                      <a:pt x="16" y="75"/>
                      <a:pt x="30" y="91"/>
                      <a:pt x="48" y="95"/>
                    </a:cubicBez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0" name="Freeform 51">
                <a:extLst>
                  <a:ext uri="{FF2B5EF4-FFF2-40B4-BE49-F238E27FC236}">
                    <a16:creationId xmlns:a16="http://schemas.microsoft.com/office/drawing/2014/main" id="{BBB0D0A2-4D3C-494F-899B-824A3CDCD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6" y="3271"/>
                <a:ext cx="113" cy="228"/>
              </a:xfrm>
              <a:custGeom>
                <a:avLst/>
                <a:gdLst>
                  <a:gd name="T0" fmla="*/ 0 w 48"/>
                  <a:gd name="T1" fmla="*/ 0 h 96"/>
                  <a:gd name="T2" fmla="*/ 271 w 48"/>
                  <a:gd name="T3" fmla="*/ 271 h 96"/>
                  <a:gd name="T4" fmla="*/ 0 w 48"/>
                  <a:gd name="T5" fmla="*/ 542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96">
                    <a:moveTo>
                      <a:pt x="0" y="0"/>
                    </a:moveTo>
                    <a:cubicBezTo>
                      <a:pt x="27" y="0"/>
                      <a:pt x="48" y="21"/>
                      <a:pt x="48" y="48"/>
                    </a:cubicBezTo>
                    <a:cubicBezTo>
                      <a:pt x="48" y="74"/>
                      <a:pt x="27" y="96"/>
                      <a:pt x="0" y="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835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:a16="http://schemas.microsoft.com/office/drawing/2014/main" id="{83C1C937-D61D-4854-A9A9-7DD6D64F2D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7" y="3252"/>
                <a:ext cx="153" cy="266"/>
              </a:xfrm>
              <a:custGeom>
                <a:avLst/>
                <a:gdLst>
                  <a:gd name="T0" fmla="*/ 45 w 64"/>
                  <a:gd name="T1" fmla="*/ 632 h 112"/>
                  <a:gd name="T2" fmla="*/ 0 w 64"/>
                  <a:gd name="T3" fmla="*/ 587 h 112"/>
                  <a:gd name="T4" fmla="*/ 0 w 64"/>
                  <a:gd name="T5" fmla="*/ 45 h 112"/>
                  <a:gd name="T6" fmla="*/ 45 w 64"/>
                  <a:gd name="T7" fmla="*/ 0 h 112"/>
                  <a:gd name="T8" fmla="*/ 361 w 64"/>
                  <a:gd name="T9" fmla="*/ 316 h 112"/>
                  <a:gd name="T10" fmla="*/ 45 w 64"/>
                  <a:gd name="T11" fmla="*/ 632 h 112"/>
                  <a:gd name="T12" fmla="*/ 90 w 64"/>
                  <a:gd name="T13" fmla="*/ 95 h 112"/>
                  <a:gd name="T14" fmla="*/ 90 w 64"/>
                  <a:gd name="T15" fmla="*/ 537 h 112"/>
                  <a:gd name="T16" fmla="*/ 271 w 64"/>
                  <a:gd name="T17" fmla="*/ 316 h 112"/>
                  <a:gd name="T18" fmla="*/ 90 w 64"/>
                  <a:gd name="T19" fmla="*/ 95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112">
                    <a:moveTo>
                      <a:pt x="8" y="112"/>
                    </a:moveTo>
                    <a:cubicBezTo>
                      <a:pt x="4" y="112"/>
                      <a:pt x="0" y="108"/>
                      <a:pt x="0" y="10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9" y="0"/>
                      <a:pt x="64" y="25"/>
                      <a:pt x="64" y="56"/>
                    </a:cubicBezTo>
                    <a:cubicBezTo>
                      <a:pt x="64" y="87"/>
                      <a:pt x="39" y="112"/>
                      <a:pt x="8" y="112"/>
                    </a:cubicBezTo>
                    <a:close/>
                    <a:moveTo>
                      <a:pt x="16" y="17"/>
                    </a:moveTo>
                    <a:cubicBezTo>
                      <a:pt x="16" y="95"/>
                      <a:pt x="16" y="95"/>
                      <a:pt x="16" y="95"/>
                    </a:cubicBezTo>
                    <a:cubicBezTo>
                      <a:pt x="34" y="91"/>
                      <a:pt x="48" y="75"/>
                      <a:pt x="48" y="56"/>
                    </a:cubicBezTo>
                    <a:cubicBezTo>
                      <a:pt x="48" y="37"/>
                      <a:pt x="34" y="20"/>
                      <a:pt x="16" y="17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2" name="Oval 53">
                <a:extLst>
                  <a:ext uri="{FF2B5EF4-FFF2-40B4-BE49-F238E27FC236}">
                    <a16:creationId xmlns:a16="http://schemas.microsoft.com/office/drawing/2014/main" id="{7DE62A2F-7A98-4D6F-A6D0-788841D66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8" y="3334"/>
                <a:ext cx="95" cy="95"/>
              </a:xfrm>
              <a:prstGeom prst="ellipse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3" name="Oval 54">
                <a:extLst>
                  <a:ext uri="{FF2B5EF4-FFF2-40B4-BE49-F238E27FC236}">
                    <a16:creationId xmlns:a16="http://schemas.microsoft.com/office/drawing/2014/main" id="{2FBFC3EC-C93D-493D-8E4D-626068AD6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4" y="3334"/>
                <a:ext cx="95" cy="95"/>
              </a:xfrm>
              <a:prstGeom prst="ellipse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4" name="Freeform 55">
                <a:extLst>
                  <a:ext uri="{FF2B5EF4-FFF2-40B4-BE49-F238E27FC236}">
                    <a16:creationId xmlns:a16="http://schemas.microsoft.com/office/drawing/2014/main" id="{34DAF51E-3285-44EE-9F38-B77EED4A1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3203"/>
                <a:ext cx="188" cy="93"/>
              </a:xfrm>
              <a:custGeom>
                <a:avLst/>
                <a:gdLst>
                  <a:gd name="T0" fmla="*/ 402 w 80"/>
                  <a:gd name="T1" fmla="*/ 221 h 40"/>
                  <a:gd name="T2" fmla="*/ 357 w 80"/>
                  <a:gd name="T3" fmla="*/ 183 h 40"/>
                  <a:gd name="T4" fmla="*/ 224 w 80"/>
                  <a:gd name="T5" fmla="*/ 89 h 40"/>
                  <a:gd name="T6" fmla="*/ 90 w 80"/>
                  <a:gd name="T7" fmla="*/ 183 h 40"/>
                  <a:gd name="T8" fmla="*/ 40 w 80"/>
                  <a:gd name="T9" fmla="*/ 221 h 40"/>
                  <a:gd name="T10" fmla="*/ 0 w 80"/>
                  <a:gd name="T11" fmla="*/ 172 h 40"/>
                  <a:gd name="T12" fmla="*/ 224 w 80"/>
                  <a:gd name="T13" fmla="*/ 0 h 40"/>
                  <a:gd name="T14" fmla="*/ 447 w 80"/>
                  <a:gd name="T15" fmla="*/ 172 h 40"/>
                  <a:gd name="T16" fmla="*/ 406 w 80"/>
                  <a:gd name="T17" fmla="*/ 221 h 40"/>
                  <a:gd name="T18" fmla="*/ 402 w 80"/>
                  <a:gd name="T19" fmla="*/ 2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40">
                    <a:moveTo>
                      <a:pt x="72" y="40"/>
                    </a:moveTo>
                    <a:cubicBezTo>
                      <a:pt x="68" y="40"/>
                      <a:pt x="64" y="37"/>
                      <a:pt x="64" y="33"/>
                    </a:cubicBezTo>
                    <a:cubicBezTo>
                      <a:pt x="62" y="24"/>
                      <a:pt x="52" y="16"/>
                      <a:pt x="40" y="16"/>
                    </a:cubicBezTo>
                    <a:cubicBezTo>
                      <a:pt x="29" y="16"/>
                      <a:pt x="18" y="24"/>
                      <a:pt x="16" y="33"/>
                    </a:cubicBezTo>
                    <a:cubicBezTo>
                      <a:pt x="15" y="38"/>
                      <a:pt x="11" y="40"/>
                      <a:pt x="7" y="40"/>
                    </a:cubicBezTo>
                    <a:cubicBezTo>
                      <a:pt x="3" y="39"/>
                      <a:pt x="0" y="35"/>
                      <a:pt x="0" y="31"/>
                    </a:cubicBezTo>
                    <a:cubicBezTo>
                      <a:pt x="3" y="13"/>
                      <a:pt x="21" y="0"/>
                      <a:pt x="40" y="0"/>
                    </a:cubicBezTo>
                    <a:cubicBezTo>
                      <a:pt x="59" y="0"/>
                      <a:pt x="77" y="13"/>
                      <a:pt x="80" y="31"/>
                    </a:cubicBezTo>
                    <a:cubicBezTo>
                      <a:pt x="80" y="35"/>
                      <a:pt x="77" y="39"/>
                      <a:pt x="73" y="40"/>
                    </a:cubicBezTo>
                    <a:cubicBezTo>
                      <a:pt x="73" y="40"/>
                      <a:pt x="72" y="40"/>
                      <a:pt x="72" y="40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5" name="Freeform 56">
                <a:extLst>
                  <a:ext uri="{FF2B5EF4-FFF2-40B4-BE49-F238E27FC236}">
                    <a16:creationId xmlns:a16="http://schemas.microsoft.com/office/drawing/2014/main" id="{1537A460-0A3A-470C-B802-18F6FBA12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7" y="3203"/>
                <a:ext cx="188" cy="93"/>
              </a:xfrm>
              <a:custGeom>
                <a:avLst/>
                <a:gdLst>
                  <a:gd name="T0" fmla="*/ 402 w 80"/>
                  <a:gd name="T1" fmla="*/ 221 h 40"/>
                  <a:gd name="T2" fmla="*/ 357 w 80"/>
                  <a:gd name="T3" fmla="*/ 183 h 40"/>
                  <a:gd name="T4" fmla="*/ 224 w 80"/>
                  <a:gd name="T5" fmla="*/ 89 h 40"/>
                  <a:gd name="T6" fmla="*/ 90 w 80"/>
                  <a:gd name="T7" fmla="*/ 183 h 40"/>
                  <a:gd name="T8" fmla="*/ 40 w 80"/>
                  <a:gd name="T9" fmla="*/ 221 h 40"/>
                  <a:gd name="T10" fmla="*/ 0 w 80"/>
                  <a:gd name="T11" fmla="*/ 172 h 40"/>
                  <a:gd name="T12" fmla="*/ 224 w 80"/>
                  <a:gd name="T13" fmla="*/ 0 h 40"/>
                  <a:gd name="T14" fmla="*/ 447 w 80"/>
                  <a:gd name="T15" fmla="*/ 172 h 40"/>
                  <a:gd name="T16" fmla="*/ 406 w 80"/>
                  <a:gd name="T17" fmla="*/ 221 h 40"/>
                  <a:gd name="T18" fmla="*/ 402 w 80"/>
                  <a:gd name="T19" fmla="*/ 22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40">
                    <a:moveTo>
                      <a:pt x="72" y="40"/>
                    </a:moveTo>
                    <a:cubicBezTo>
                      <a:pt x="68" y="40"/>
                      <a:pt x="64" y="37"/>
                      <a:pt x="64" y="33"/>
                    </a:cubicBezTo>
                    <a:cubicBezTo>
                      <a:pt x="62" y="24"/>
                      <a:pt x="52" y="16"/>
                      <a:pt x="40" y="16"/>
                    </a:cubicBezTo>
                    <a:cubicBezTo>
                      <a:pt x="29" y="16"/>
                      <a:pt x="18" y="24"/>
                      <a:pt x="16" y="33"/>
                    </a:cubicBezTo>
                    <a:cubicBezTo>
                      <a:pt x="15" y="38"/>
                      <a:pt x="11" y="40"/>
                      <a:pt x="7" y="40"/>
                    </a:cubicBezTo>
                    <a:cubicBezTo>
                      <a:pt x="3" y="39"/>
                      <a:pt x="0" y="35"/>
                      <a:pt x="0" y="31"/>
                    </a:cubicBezTo>
                    <a:cubicBezTo>
                      <a:pt x="3" y="13"/>
                      <a:pt x="21" y="0"/>
                      <a:pt x="40" y="0"/>
                    </a:cubicBezTo>
                    <a:cubicBezTo>
                      <a:pt x="59" y="0"/>
                      <a:pt x="77" y="13"/>
                      <a:pt x="80" y="31"/>
                    </a:cubicBezTo>
                    <a:cubicBezTo>
                      <a:pt x="80" y="35"/>
                      <a:pt x="77" y="39"/>
                      <a:pt x="73" y="40"/>
                    </a:cubicBezTo>
                    <a:cubicBezTo>
                      <a:pt x="73" y="40"/>
                      <a:pt x="72" y="40"/>
                      <a:pt x="72" y="40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6" name="Freeform 57">
                <a:extLst>
                  <a:ext uri="{FF2B5EF4-FFF2-40B4-BE49-F238E27FC236}">
                    <a16:creationId xmlns:a16="http://schemas.microsoft.com/office/drawing/2014/main" id="{9BF4E9E2-B94A-44EB-BE00-703D07755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" y="3429"/>
                <a:ext cx="188" cy="226"/>
              </a:xfrm>
              <a:custGeom>
                <a:avLst/>
                <a:gdLst>
                  <a:gd name="T0" fmla="*/ 224 w 80"/>
                  <a:gd name="T1" fmla="*/ 533 h 95"/>
                  <a:gd name="T2" fmla="*/ 0 w 80"/>
                  <a:gd name="T3" fmla="*/ 308 h 95"/>
                  <a:gd name="T4" fmla="*/ 0 w 80"/>
                  <a:gd name="T5" fmla="*/ 45 h 95"/>
                  <a:gd name="T6" fmla="*/ 45 w 80"/>
                  <a:gd name="T7" fmla="*/ 0 h 95"/>
                  <a:gd name="T8" fmla="*/ 90 w 80"/>
                  <a:gd name="T9" fmla="*/ 45 h 95"/>
                  <a:gd name="T10" fmla="*/ 90 w 80"/>
                  <a:gd name="T11" fmla="*/ 308 h 95"/>
                  <a:gd name="T12" fmla="*/ 224 w 80"/>
                  <a:gd name="T13" fmla="*/ 443 h 95"/>
                  <a:gd name="T14" fmla="*/ 357 w 80"/>
                  <a:gd name="T15" fmla="*/ 308 h 95"/>
                  <a:gd name="T16" fmla="*/ 402 w 80"/>
                  <a:gd name="T17" fmla="*/ 263 h 95"/>
                  <a:gd name="T18" fmla="*/ 447 w 80"/>
                  <a:gd name="T19" fmla="*/ 308 h 95"/>
                  <a:gd name="T20" fmla="*/ 224 w 80"/>
                  <a:gd name="T21" fmla="*/ 533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" h="95">
                    <a:moveTo>
                      <a:pt x="40" y="95"/>
                    </a:moveTo>
                    <a:cubicBezTo>
                      <a:pt x="18" y="95"/>
                      <a:pt x="0" y="77"/>
                      <a:pt x="0" y="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8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68"/>
                      <a:pt x="27" y="79"/>
                      <a:pt x="40" y="79"/>
                    </a:cubicBezTo>
                    <a:cubicBezTo>
                      <a:pt x="53" y="79"/>
                      <a:pt x="64" y="68"/>
                      <a:pt x="64" y="55"/>
                    </a:cubicBezTo>
                    <a:cubicBezTo>
                      <a:pt x="64" y="50"/>
                      <a:pt x="68" y="47"/>
                      <a:pt x="72" y="47"/>
                    </a:cubicBezTo>
                    <a:cubicBezTo>
                      <a:pt x="76" y="47"/>
                      <a:pt x="80" y="50"/>
                      <a:pt x="80" y="55"/>
                    </a:cubicBezTo>
                    <a:cubicBezTo>
                      <a:pt x="80" y="77"/>
                      <a:pt x="62" y="95"/>
                      <a:pt x="40" y="95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7" name="Freeform 58">
                <a:extLst>
                  <a:ext uri="{FF2B5EF4-FFF2-40B4-BE49-F238E27FC236}">
                    <a16:creationId xmlns:a16="http://schemas.microsoft.com/office/drawing/2014/main" id="{E84BB138-DC10-44AD-961F-FF047C92C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" y="3783"/>
                <a:ext cx="228" cy="113"/>
              </a:xfrm>
              <a:custGeom>
                <a:avLst/>
                <a:gdLst>
                  <a:gd name="T0" fmla="*/ 270 w 96"/>
                  <a:gd name="T1" fmla="*/ 266 h 48"/>
                  <a:gd name="T2" fmla="*/ 532 w 96"/>
                  <a:gd name="T3" fmla="*/ 49 h 48"/>
                  <a:gd name="T4" fmla="*/ 487 w 96"/>
                  <a:gd name="T5" fmla="*/ 0 h 48"/>
                  <a:gd name="T6" fmla="*/ 50 w 96"/>
                  <a:gd name="T7" fmla="*/ 0 h 48"/>
                  <a:gd name="T8" fmla="*/ 5 w 96"/>
                  <a:gd name="T9" fmla="*/ 49 h 48"/>
                  <a:gd name="T10" fmla="*/ 270 w 96"/>
                  <a:gd name="T11" fmla="*/ 266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48">
                    <a:moveTo>
                      <a:pt x="48" y="48"/>
                    </a:moveTo>
                    <a:cubicBezTo>
                      <a:pt x="71" y="48"/>
                      <a:pt x="91" y="31"/>
                      <a:pt x="95" y="9"/>
                    </a:cubicBezTo>
                    <a:cubicBezTo>
                      <a:pt x="96" y="4"/>
                      <a:pt x="92" y="0"/>
                      <a:pt x="8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1" y="9"/>
                    </a:cubicBezTo>
                    <a:cubicBezTo>
                      <a:pt x="5" y="31"/>
                      <a:pt x="25" y="48"/>
                      <a:pt x="48" y="4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8" name="Freeform 59">
                <a:extLst>
                  <a:ext uri="{FF2B5EF4-FFF2-40B4-BE49-F238E27FC236}">
                    <a16:creationId xmlns:a16="http://schemas.microsoft.com/office/drawing/2014/main" id="{E8FB5EE1-7B33-4410-94A0-33EC8AAC8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6" y="2589"/>
                <a:ext cx="624" cy="379"/>
              </a:xfrm>
              <a:custGeom>
                <a:avLst/>
                <a:gdLst>
                  <a:gd name="T0" fmla="*/ 19 w 624"/>
                  <a:gd name="T1" fmla="*/ 378 h 378"/>
                  <a:gd name="T2" fmla="*/ 0 w 624"/>
                  <a:gd name="T3" fmla="*/ 345 h 378"/>
                  <a:gd name="T4" fmla="*/ 605 w 624"/>
                  <a:gd name="T5" fmla="*/ 0 h 378"/>
                  <a:gd name="T6" fmla="*/ 624 w 624"/>
                  <a:gd name="T7" fmla="*/ 33 h 378"/>
                  <a:gd name="T8" fmla="*/ 19 w 624"/>
                  <a:gd name="T9" fmla="*/ 378 h 3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78">
                    <a:moveTo>
                      <a:pt x="19" y="378"/>
                    </a:moveTo>
                    <a:lnTo>
                      <a:pt x="0" y="345"/>
                    </a:lnTo>
                    <a:lnTo>
                      <a:pt x="605" y="0"/>
                    </a:lnTo>
                    <a:lnTo>
                      <a:pt x="624" y="33"/>
                    </a:lnTo>
                    <a:lnTo>
                      <a:pt x="19" y="378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99" name="Freeform 60">
                <a:extLst>
                  <a:ext uri="{FF2B5EF4-FFF2-40B4-BE49-F238E27FC236}">
                    <a16:creationId xmlns:a16="http://schemas.microsoft.com/office/drawing/2014/main" id="{1BBDE431-2E8F-402A-9C16-A65F88535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6" y="2589"/>
                <a:ext cx="624" cy="379"/>
              </a:xfrm>
              <a:custGeom>
                <a:avLst/>
                <a:gdLst>
                  <a:gd name="T0" fmla="*/ 19 w 624"/>
                  <a:gd name="T1" fmla="*/ 378 h 378"/>
                  <a:gd name="T2" fmla="*/ 0 w 624"/>
                  <a:gd name="T3" fmla="*/ 345 h 378"/>
                  <a:gd name="T4" fmla="*/ 605 w 624"/>
                  <a:gd name="T5" fmla="*/ 0 h 378"/>
                  <a:gd name="T6" fmla="*/ 624 w 624"/>
                  <a:gd name="T7" fmla="*/ 33 h 378"/>
                  <a:gd name="T8" fmla="*/ 19 w 624"/>
                  <a:gd name="T9" fmla="*/ 378 h 3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78">
                    <a:moveTo>
                      <a:pt x="19" y="378"/>
                    </a:moveTo>
                    <a:lnTo>
                      <a:pt x="0" y="345"/>
                    </a:lnTo>
                    <a:lnTo>
                      <a:pt x="605" y="0"/>
                    </a:lnTo>
                    <a:lnTo>
                      <a:pt x="624" y="33"/>
                    </a:lnTo>
                    <a:lnTo>
                      <a:pt x="19" y="3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0" name="Freeform 61">
                <a:extLst>
                  <a:ext uri="{FF2B5EF4-FFF2-40B4-BE49-F238E27FC236}">
                    <a16:creationId xmlns:a16="http://schemas.microsoft.com/office/drawing/2014/main" id="{3B4B3E72-6BFF-4931-BB33-7202EC3B7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" y="2476"/>
                <a:ext cx="843" cy="506"/>
              </a:xfrm>
              <a:custGeom>
                <a:avLst/>
                <a:gdLst>
                  <a:gd name="T0" fmla="*/ 19 w 842"/>
                  <a:gd name="T1" fmla="*/ 507 h 507"/>
                  <a:gd name="T2" fmla="*/ 0 w 842"/>
                  <a:gd name="T3" fmla="*/ 474 h 507"/>
                  <a:gd name="T4" fmla="*/ 823 w 842"/>
                  <a:gd name="T5" fmla="*/ 0 h 507"/>
                  <a:gd name="T6" fmla="*/ 842 w 842"/>
                  <a:gd name="T7" fmla="*/ 33 h 507"/>
                  <a:gd name="T8" fmla="*/ 19 w 842"/>
                  <a:gd name="T9" fmla="*/ 507 h 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2" h="507">
                    <a:moveTo>
                      <a:pt x="19" y="507"/>
                    </a:moveTo>
                    <a:lnTo>
                      <a:pt x="0" y="474"/>
                    </a:lnTo>
                    <a:lnTo>
                      <a:pt x="823" y="0"/>
                    </a:lnTo>
                    <a:lnTo>
                      <a:pt x="842" y="33"/>
                    </a:lnTo>
                    <a:lnTo>
                      <a:pt x="19" y="507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1" name="Freeform 62">
                <a:extLst>
                  <a:ext uri="{FF2B5EF4-FFF2-40B4-BE49-F238E27FC236}">
                    <a16:creationId xmlns:a16="http://schemas.microsoft.com/office/drawing/2014/main" id="{E4500238-DC41-474C-BB41-180ECBA67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" y="2476"/>
                <a:ext cx="843" cy="506"/>
              </a:xfrm>
              <a:custGeom>
                <a:avLst/>
                <a:gdLst>
                  <a:gd name="T0" fmla="*/ 19 w 842"/>
                  <a:gd name="T1" fmla="*/ 507 h 507"/>
                  <a:gd name="T2" fmla="*/ 0 w 842"/>
                  <a:gd name="T3" fmla="*/ 474 h 507"/>
                  <a:gd name="T4" fmla="*/ 823 w 842"/>
                  <a:gd name="T5" fmla="*/ 0 h 507"/>
                  <a:gd name="T6" fmla="*/ 842 w 842"/>
                  <a:gd name="T7" fmla="*/ 33 h 507"/>
                  <a:gd name="T8" fmla="*/ 19 w 842"/>
                  <a:gd name="T9" fmla="*/ 507 h 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2" h="507">
                    <a:moveTo>
                      <a:pt x="19" y="507"/>
                    </a:moveTo>
                    <a:lnTo>
                      <a:pt x="0" y="474"/>
                    </a:lnTo>
                    <a:lnTo>
                      <a:pt x="823" y="0"/>
                    </a:lnTo>
                    <a:lnTo>
                      <a:pt x="842" y="33"/>
                    </a:lnTo>
                    <a:lnTo>
                      <a:pt x="19" y="50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2" name="Freeform 63">
                <a:extLst>
                  <a:ext uri="{FF2B5EF4-FFF2-40B4-BE49-F238E27FC236}">
                    <a16:creationId xmlns:a16="http://schemas.microsoft.com/office/drawing/2014/main" id="{FC97C2AF-F668-40D1-8808-8526585BA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6" y="2473"/>
                <a:ext cx="746" cy="451"/>
              </a:xfrm>
              <a:custGeom>
                <a:avLst/>
                <a:gdLst>
                  <a:gd name="T0" fmla="*/ 1392 w 316"/>
                  <a:gd name="T1" fmla="*/ 0 h 190"/>
                  <a:gd name="T2" fmla="*/ 189 w 316"/>
                  <a:gd name="T3" fmla="*/ 648 h 190"/>
                  <a:gd name="T4" fmla="*/ 0 w 316"/>
                  <a:gd name="T5" fmla="*/ 1061 h 190"/>
                  <a:gd name="T6" fmla="*/ 1766 w 316"/>
                  <a:gd name="T7" fmla="*/ 50 h 190"/>
                  <a:gd name="T8" fmla="*/ 1392 w 316"/>
                  <a:gd name="T9" fmla="*/ 0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6" h="190">
                    <a:moveTo>
                      <a:pt x="249" y="0"/>
                    </a:moveTo>
                    <a:cubicBezTo>
                      <a:pt x="162" y="0"/>
                      <a:pt x="82" y="43"/>
                      <a:pt x="34" y="116"/>
                    </a:cubicBezTo>
                    <a:cubicBezTo>
                      <a:pt x="19" y="139"/>
                      <a:pt x="7" y="164"/>
                      <a:pt x="0" y="190"/>
                    </a:cubicBezTo>
                    <a:cubicBezTo>
                      <a:pt x="316" y="9"/>
                      <a:pt x="316" y="9"/>
                      <a:pt x="316" y="9"/>
                    </a:cubicBezTo>
                    <a:cubicBezTo>
                      <a:pt x="294" y="3"/>
                      <a:pt x="272" y="0"/>
                      <a:pt x="249" y="0"/>
                    </a:cubicBezTo>
                  </a:path>
                </a:pathLst>
              </a:custGeom>
              <a:solidFill>
                <a:srgbClr val="E84E5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3" name="Freeform 64">
                <a:extLst>
                  <a:ext uri="{FF2B5EF4-FFF2-40B4-BE49-F238E27FC236}">
                    <a16:creationId xmlns:a16="http://schemas.microsoft.com/office/drawing/2014/main" id="{F91761DF-A84C-4161-A830-406FB88AC6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1" y="2455"/>
                <a:ext cx="818" cy="483"/>
              </a:xfrm>
              <a:custGeom>
                <a:avLst/>
                <a:gdLst>
                  <a:gd name="T0" fmla="*/ 1906 w 346"/>
                  <a:gd name="T1" fmla="*/ 73 h 204"/>
                  <a:gd name="T2" fmla="*/ 1917 w 346"/>
                  <a:gd name="T3" fmla="*/ 90 h 204"/>
                  <a:gd name="T4" fmla="*/ 1934 w 346"/>
                  <a:gd name="T5" fmla="*/ 78 h 204"/>
                  <a:gd name="T6" fmla="*/ 1934 w 346"/>
                  <a:gd name="T7" fmla="*/ 78 h 204"/>
                  <a:gd name="T8" fmla="*/ 1906 w 346"/>
                  <a:gd name="T9" fmla="*/ 73 h 204"/>
                  <a:gd name="T10" fmla="*/ 1447 w 346"/>
                  <a:gd name="T11" fmla="*/ 0 h 204"/>
                  <a:gd name="T12" fmla="*/ 1447 w 346"/>
                  <a:gd name="T13" fmla="*/ 0 h 204"/>
                  <a:gd name="T14" fmla="*/ 0 w 346"/>
                  <a:gd name="T15" fmla="*/ 1144 h 204"/>
                  <a:gd name="T16" fmla="*/ 57 w 346"/>
                  <a:gd name="T17" fmla="*/ 1110 h 204"/>
                  <a:gd name="T18" fmla="*/ 246 w 346"/>
                  <a:gd name="T19" fmla="*/ 696 h 204"/>
                  <a:gd name="T20" fmla="*/ 1447 w 346"/>
                  <a:gd name="T21" fmla="*/ 45 h 204"/>
                  <a:gd name="T22" fmla="*/ 1823 w 346"/>
                  <a:gd name="T23" fmla="*/ 95 h 204"/>
                  <a:gd name="T24" fmla="*/ 1877 w 346"/>
                  <a:gd name="T25" fmla="*/ 62 h 204"/>
                  <a:gd name="T26" fmla="*/ 1447 w 346"/>
                  <a:gd name="T27" fmla="*/ 0 h 2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6" h="204">
                    <a:moveTo>
                      <a:pt x="341" y="13"/>
                    </a:moveTo>
                    <a:cubicBezTo>
                      <a:pt x="343" y="16"/>
                      <a:pt x="343" y="16"/>
                      <a:pt x="343" y="16"/>
                    </a:cubicBezTo>
                    <a:cubicBezTo>
                      <a:pt x="346" y="14"/>
                      <a:pt x="346" y="14"/>
                      <a:pt x="346" y="14"/>
                    </a:cubicBezTo>
                    <a:cubicBezTo>
                      <a:pt x="346" y="14"/>
                      <a:pt x="346" y="14"/>
                      <a:pt x="346" y="14"/>
                    </a:cubicBezTo>
                    <a:cubicBezTo>
                      <a:pt x="344" y="14"/>
                      <a:pt x="343" y="13"/>
                      <a:pt x="341" y="13"/>
                    </a:cubicBezTo>
                    <a:moveTo>
                      <a:pt x="259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129" y="0"/>
                      <a:pt x="28" y="90"/>
                      <a:pt x="0" y="204"/>
                    </a:cubicBezTo>
                    <a:cubicBezTo>
                      <a:pt x="10" y="198"/>
                      <a:pt x="10" y="198"/>
                      <a:pt x="10" y="198"/>
                    </a:cubicBezTo>
                    <a:cubicBezTo>
                      <a:pt x="17" y="172"/>
                      <a:pt x="29" y="147"/>
                      <a:pt x="44" y="124"/>
                    </a:cubicBezTo>
                    <a:cubicBezTo>
                      <a:pt x="92" y="51"/>
                      <a:pt x="172" y="8"/>
                      <a:pt x="259" y="8"/>
                    </a:cubicBezTo>
                    <a:cubicBezTo>
                      <a:pt x="282" y="8"/>
                      <a:pt x="304" y="11"/>
                      <a:pt x="326" y="17"/>
                    </a:cubicBezTo>
                    <a:cubicBezTo>
                      <a:pt x="336" y="11"/>
                      <a:pt x="336" y="11"/>
                      <a:pt x="336" y="11"/>
                    </a:cubicBezTo>
                    <a:cubicBezTo>
                      <a:pt x="312" y="4"/>
                      <a:pt x="286" y="0"/>
                      <a:pt x="259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4" name="Freeform 65">
                <a:extLst>
                  <a:ext uri="{FF2B5EF4-FFF2-40B4-BE49-F238E27FC236}">
                    <a16:creationId xmlns:a16="http://schemas.microsoft.com/office/drawing/2014/main" id="{C52B7225-2308-4850-8B8E-BBE97D37B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" y="2480"/>
                <a:ext cx="816" cy="479"/>
              </a:xfrm>
              <a:custGeom>
                <a:avLst/>
                <a:gdLst>
                  <a:gd name="T0" fmla="*/ 1890 w 345"/>
                  <a:gd name="T1" fmla="*/ 0 h 202"/>
                  <a:gd name="T2" fmla="*/ 1835 w 345"/>
                  <a:gd name="T3" fmla="*/ 33 h 202"/>
                  <a:gd name="T4" fmla="*/ 66 w 345"/>
                  <a:gd name="T5" fmla="*/ 1048 h 202"/>
                  <a:gd name="T6" fmla="*/ 12 w 345"/>
                  <a:gd name="T7" fmla="*/ 1081 h 202"/>
                  <a:gd name="T8" fmla="*/ 0 w 345"/>
                  <a:gd name="T9" fmla="*/ 1131 h 202"/>
                  <a:gd name="T10" fmla="*/ 1930 w 345"/>
                  <a:gd name="T11" fmla="*/ 28 h 202"/>
                  <a:gd name="T12" fmla="*/ 1918 w 345"/>
                  <a:gd name="T13" fmla="*/ 12 h 202"/>
                  <a:gd name="T14" fmla="*/ 1890 w 345"/>
                  <a:gd name="T15" fmla="*/ 0 h 2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5" h="202">
                    <a:moveTo>
                      <a:pt x="338" y="0"/>
                    </a:moveTo>
                    <a:cubicBezTo>
                      <a:pt x="328" y="6"/>
                      <a:pt x="328" y="6"/>
                      <a:pt x="328" y="6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2" y="196"/>
                      <a:pt x="1" y="199"/>
                      <a:pt x="0" y="202"/>
                    </a:cubicBezTo>
                    <a:cubicBezTo>
                      <a:pt x="345" y="5"/>
                      <a:pt x="345" y="5"/>
                      <a:pt x="345" y="5"/>
                    </a:cubicBezTo>
                    <a:cubicBezTo>
                      <a:pt x="343" y="2"/>
                      <a:pt x="343" y="2"/>
                      <a:pt x="343" y="2"/>
                    </a:cubicBezTo>
                    <a:cubicBezTo>
                      <a:pt x="341" y="1"/>
                      <a:pt x="339" y="0"/>
                      <a:pt x="338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5" name="Freeform 66">
                <a:extLst>
                  <a:ext uri="{FF2B5EF4-FFF2-40B4-BE49-F238E27FC236}">
                    <a16:creationId xmlns:a16="http://schemas.microsoft.com/office/drawing/2014/main" id="{C877B3D4-5DD0-42B0-84FA-E189955DB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" y="3092"/>
                <a:ext cx="170" cy="108"/>
              </a:xfrm>
              <a:custGeom>
                <a:avLst/>
                <a:gdLst>
                  <a:gd name="T0" fmla="*/ 151 w 170"/>
                  <a:gd name="T1" fmla="*/ 108 h 108"/>
                  <a:gd name="T2" fmla="*/ 0 w 170"/>
                  <a:gd name="T3" fmla="*/ 33 h 108"/>
                  <a:gd name="T4" fmla="*/ 19 w 170"/>
                  <a:gd name="T5" fmla="*/ 0 h 108"/>
                  <a:gd name="T6" fmla="*/ 170 w 170"/>
                  <a:gd name="T7" fmla="*/ 75 h 108"/>
                  <a:gd name="T8" fmla="*/ 151 w 170"/>
                  <a:gd name="T9" fmla="*/ 108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108">
                    <a:moveTo>
                      <a:pt x="151" y="108"/>
                    </a:moveTo>
                    <a:lnTo>
                      <a:pt x="0" y="33"/>
                    </a:lnTo>
                    <a:lnTo>
                      <a:pt x="19" y="0"/>
                    </a:lnTo>
                    <a:lnTo>
                      <a:pt x="170" y="75"/>
                    </a:lnTo>
                    <a:lnTo>
                      <a:pt x="151" y="108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6" name="Freeform 67">
                <a:extLst>
                  <a:ext uri="{FF2B5EF4-FFF2-40B4-BE49-F238E27FC236}">
                    <a16:creationId xmlns:a16="http://schemas.microsoft.com/office/drawing/2014/main" id="{FA0AB86D-5DC2-43B7-8FC1-148C907C8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" y="3092"/>
                <a:ext cx="170" cy="108"/>
              </a:xfrm>
              <a:custGeom>
                <a:avLst/>
                <a:gdLst>
                  <a:gd name="T0" fmla="*/ 151 w 170"/>
                  <a:gd name="T1" fmla="*/ 108 h 108"/>
                  <a:gd name="T2" fmla="*/ 0 w 170"/>
                  <a:gd name="T3" fmla="*/ 33 h 108"/>
                  <a:gd name="T4" fmla="*/ 19 w 170"/>
                  <a:gd name="T5" fmla="*/ 0 h 108"/>
                  <a:gd name="T6" fmla="*/ 170 w 170"/>
                  <a:gd name="T7" fmla="*/ 75 h 108"/>
                  <a:gd name="T8" fmla="*/ 151 w 170"/>
                  <a:gd name="T9" fmla="*/ 108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108">
                    <a:moveTo>
                      <a:pt x="151" y="108"/>
                    </a:moveTo>
                    <a:lnTo>
                      <a:pt x="0" y="33"/>
                    </a:lnTo>
                    <a:lnTo>
                      <a:pt x="19" y="0"/>
                    </a:lnTo>
                    <a:lnTo>
                      <a:pt x="170" y="75"/>
                    </a:lnTo>
                    <a:lnTo>
                      <a:pt x="151" y="1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698DE4C4-90F6-41E7-89E3-F757ACE59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2789"/>
                <a:ext cx="528" cy="364"/>
              </a:xfrm>
              <a:custGeom>
                <a:avLst/>
                <a:gdLst>
                  <a:gd name="T0" fmla="*/ 442 w 223"/>
                  <a:gd name="T1" fmla="*/ 0 h 154"/>
                  <a:gd name="T2" fmla="*/ 0 w 223"/>
                  <a:gd name="T3" fmla="*/ 234 h 154"/>
                  <a:gd name="T4" fmla="*/ 938 w 223"/>
                  <a:gd name="T5" fmla="*/ 716 h 154"/>
                  <a:gd name="T6" fmla="*/ 938 w 223"/>
                  <a:gd name="T7" fmla="*/ 716 h 154"/>
                  <a:gd name="T8" fmla="*/ 1229 w 223"/>
                  <a:gd name="T9" fmla="*/ 860 h 154"/>
                  <a:gd name="T10" fmla="*/ 1212 w 223"/>
                  <a:gd name="T11" fmla="*/ 409 h 154"/>
                  <a:gd name="T12" fmla="*/ 442 w 223"/>
                  <a:gd name="T13" fmla="*/ 0 h 1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154">
                    <a:moveTo>
                      <a:pt x="79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68" y="128"/>
                      <a:pt x="168" y="128"/>
                      <a:pt x="168" y="128"/>
                    </a:cubicBezTo>
                    <a:cubicBezTo>
                      <a:pt x="168" y="128"/>
                      <a:pt x="168" y="128"/>
                      <a:pt x="168" y="128"/>
                    </a:cubicBezTo>
                    <a:cubicBezTo>
                      <a:pt x="220" y="154"/>
                      <a:pt x="220" y="154"/>
                      <a:pt x="220" y="154"/>
                    </a:cubicBezTo>
                    <a:cubicBezTo>
                      <a:pt x="223" y="127"/>
                      <a:pt x="222" y="100"/>
                      <a:pt x="217" y="73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84E5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D77A7B7D-A903-4382-9A40-F250319F6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" y="2961"/>
                <a:ext cx="32" cy="201"/>
              </a:xfrm>
              <a:custGeom>
                <a:avLst/>
                <a:gdLst>
                  <a:gd name="T0" fmla="*/ 0 w 14"/>
                  <a:gd name="T1" fmla="*/ 0 h 85"/>
                  <a:gd name="T2" fmla="*/ 17 w 14"/>
                  <a:gd name="T3" fmla="*/ 456 h 85"/>
                  <a:gd name="T4" fmla="*/ 61 w 14"/>
                  <a:gd name="T5" fmla="*/ 480 h 85"/>
                  <a:gd name="T6" fmla="*/ 50 w 14"/>
                  <a:gd name="T7" fmla="*/ 29 h 85"/>
                  <a:gd name="T8" fmla="*/ 0 w 14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85">
                    <a:moveTo>
                      <a:pt x="0" y="0"/>
                    </a:moveTo>
                    <a:cubicBezTo>
                      <a:pt x="5" y="27"/>
                      <a:pt x="6" y="54"/>
                      <a:pt x="3" y="81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4" y="58"/>
                      <a:pt x="13" y="31"/>
                      <a:pt x="9" y="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09" name="Freeform 70">
                <a:extLst>
                  <a:ext uri="{FF2B5EF4-FFF2-40B4-BE49-F238E27FC236}">
                    <a16:creationId xmlns:a16="http://schemas.microsoft.com/office/drawing/2014/main" id="{4B7D1025-ED4B-4583-BA9A-091E6CD13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9" y="2887"/>
                <a:ext cx="397" cy="219"/>
              </a:xfrm>
              <a:custGeom>
                <a:avLst/>
                <a:gdLst>
                  <a:gd name="T0" fmla="*/ 0 w 168"/>
                  <a:gd name="T1" fmla="*/ 0 h 92"/>
                  <a:gd name="T2" fmla="*/ 0 w 168"/>
                  <a:gd name="T3" fmla="*/ 0 h 92"/>
                  <a:gd name="T4" fmla="*/ 470 w 168"/>
                  <a:gd name="T5" fmla="*/ 242 h 92"/>
                  <a:gd name="T6" fmla="*/ 492 w 168"/>
                  <a:gd name="T7" fmla="*/ 280 h 92"/>
                  <a:gd name="T8" fmla="*/ 492 w 168"/>
                  <a:gd name="T9" fmla="*/ 287 h 92"/>
                  <a:gd name="T10" fmla="*/ 492 w 168"/>
                  <a:gd name="T11" fmla="*/ 303 h 92"/>
                  <a:gd name="T12" fmla="*/ 917 w 168"/>
                  <a:gd name="T13" fmla="*/ 517 h 92"/>
                  <a:gd name="T14" fmla="*/ 938 w 168"/>
                  <a:gd name="T15" fmla="*/ 483 h 92"/>
                  <a:gd name="T16" fmla="*/ 938 w 168"/>
                  <a:gd name="T17" fmla="*/ 483 h 92"/>
                  <a:gd name="T18" fmla="*/ 938 w 168"/>
                  <a:gd name="T19" fmla="*/ 483 h 92"/>
                  <a:gd name="T20" fmla="*/ 0 w 168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8" h="9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7" y="45"/>
                      <a:pt x="88" y="47"/>
                      <a:pt x="88" y="50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2"/>
                      <a:pt x="88" y="53"/>
                      <a:pt x="88" y="54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8" y="86"/>
                      <a:pt x="168" y="86"/>
                      <a:pt x="168" y="86"/>
                    </a:cubicBezTo>
                    <a:cubicBezTo>
                      <a:pt x="168" y="86"/>
                      <a:pt x="168" y="86"/>
                      <a:pt x="168" y="86"/>
                    </a:cubicBezTo>
                    <a:cubicBezTo>
                      <a:pt x="168" y="86"/>
                      <a:pt x="168" y="86"/>
                      <a:pt x="168" y="8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0" name="Freeform 71">
                <a:extLst>
                  <a:ext uri="{FF2B5EF4-FFF2-40B4-BE49-F238E27FC236}">
                    <a16:creationId xmlns:a16="http://schemas.microsoft.com/office/drawing/2014/main" id="{DCEF5130-E5A4-439B-8EF8-6D2E45DE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2" y="2855"/>
                <a:ext cx="305" cy="160"/>
              </a:xfrm>
              <a:custGeom>
                <a:avLst/>
                <a:gdLst>
                  <a:gd name="T0" fmla="*/ 28 w 129"/>
                  <a:gd name="T1" fmla="*/ 0 h 68"/>
                  <a:gd name="T2" fmla="*/ 0 w 129"/>
                  <a:gd name="T3" fmla="*/ 17 h 68"/>
                  <a:gd name="T4" fmla="*/ 721 w 129"/>
                  <a:gd name="T5" fmla="*/ 381 h 68"/>
                  <a:gd name="T6" fmla="*/ 721 w 129"/>
                  <a:gd name="T7" fmla="*/ 365 h 68"/>
                  <a:gd name="T8" fmla="*/ 721 w 129"/>
                  <a:gd name="T9" fmla="*/ 360 h 68"/>
                  <a:gd name="T10" fmla="*/ 700 w 129"/>
                  <a:gd name="T11" fmla="*/ 320 h 68"/>
                  <a:gd name="T12" fmla="*/ 229 w 129"/>
                  <a:gd name="T13" fmla="*/ 78 h 68"/>
                  <a:gd name="T14" fmla="*/ 184 w 129"/>
                  <a:gd name="T15" fmla="*/ 107 h 68"/>
                  <a:gd name="T16" fmla="*/ 28 w 129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9" h="68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29" y="68"/>
                      <a:pt x="129" y="68"/>
                      <a:pt x="129" y="68"/>
                    </a:cubicBezTo>
                    <a:cubicBezTo>
                      <a:pt x="129" y="67"/>
                      <a:pt x="129" y="66"/>
                      <a:pt x="129" y="65"/>
                    </a:cubicBezTo>
                    <a:cubicBezTo>
                      <a:pt x="129" y="65"/>
                      <a:pt x="129" y="65"/>
                      <a:pt x="129" y="64"/>
                    </a:cubicBezTo>
                    <a:cubicBezTo>
                      <a:pt x="129" y="61"/>
                      <a:pt x="128" y="59"/>
                      <a:pt x="125" y="57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1" name="Freeform 72">
                <a:extLst>
                  <a:ext uri="{FF2B5EF4-FFF2-40B4-BE49-F238E27FC236}">
                    <a16:creationId xmlns:a16="http://schemas.microsoft.com/office/drawing/2014/main" id="{203EE352-7101-46DA-90BF-090B7BAC2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" y="2844"/>
                <a:ext cx="29" cy="18"/>
              </a:xfrm>
              <a:custGeom>
                <a:avLst/>
                <a:gdLst>
                  <a:gd name="T0" fmla="*/ 14 w 29"/>
                  <a:gd name="T1" fmla="*/ 0 h 17"/>
                  <a:gd name="T2" fmla="*/ 0 w 29"/>
                  <a:gd name="T3" fmla="*/ 7 h 17"/>
                  <a:gd name="T4" fmla="*/ 17 w 29"/>
                  <a:gd name="T5" fmla="*/ 17 h 17"/>
                  <a:gd name="T6" fmla="*/ 29 w 29"/>
                  <a:gd name="T7" fmla="*/ 10 h 17"/>
                  <a:gd name="T8" fmla="*/ 14 w 2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14" y="0"/>
                    </a:moveTo>
                    <a:lnTo>
                      <a:pt x="0" y="7"/>
                    </a:lnTo>
                    <a:lnTo>
                      <a:pt x="17" y="17"/>
                    </a:lnTo>
                    <a:lnTo>
                      <a:pt x="29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2" name="Freeform 73">
                <a:extLst>
                  <a:ext uri="{FF2B5EF4-FFF2-40B4-BE49-F238E27FC236}">
                    <a16:creationId xmlns:a16="http://schemas.microsoft.com/office/drawing/2014/main" id="{FA19F805-EB88-4613-A960-01DD03EF5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" y="2844"/>
                <a:ext cx="29" cy="18"/>
              </a:xfrm>
              <a:custGeom>
                <a:avLst/>
                <a:gdLst>
                  <a:gd name="T0" fmla="*/ 14 w 29"/>
                  <a:gd name="T1" fmla="*/ 0 h 17"/>
                  <a:gd name="T2" fmla="*/ 0 w 29"/>
                  <a:gd name="T3" fmla="*/ 7 h 17"/>
                  <a:gd name="T4" fmla="*/ 17 w 29"/>
                  <a:gd name="T5" fmla="*/ 17 h 17"/>
                  <a:gd name="T6" fmla="*/ 29 w 29"/>
                  <a:gd name="T7" fmla="*/ 10 h 17"/>
                  <a:gd name="T8" fmla="*/ 14 w 2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14" y="0"/>
                    </a:moveTo>
                    <a:lnTo>
                      <a:pt x="0" y="7"/>
                    </a:lnTo>
                    <a:lnTo>
                      <a:pt x="17" y="17"/>
                    </a:lnTo>
                    <a:lnTo>
                      <a:pt x="29" y="1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3" name="Freeform 74">
                <a:extLst>
                  <a:ext uri="{FF2B5EF4-FFF2-40B4-BE49-F238E27FC236}">
                    <a16:creationId xmlns:a16="http://schemas.microsoft.com/office/drawing/2014/main" id="{49BCD5BA-36B7-4B37-B1C3-D3868FD59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6" y="3092"/>
                <a:ext cx="153" cy="88"/>
              </a:xfrm>
              <a:custGeom>
                <a:avLst/>
                <a:gdLst>
                  <a:gd name="T0" fmla="*/ 24 w 64"/>
                  <a:gd name="T1" fmla="*/ 0 h 38"/>
                  <a:gd name="T2" fmla="*/ 0 w 64"/>
                  <a:gd name="T3" fmla="*/ 33 h 38"/>
                  <a:gd name="T4" fmla="*/ 356 w 64"/>
                  <a:gd name="T5" fmla="*/ 208 h 38"/>
                  <a:gd name="T6" fmla="*/ 361 w 64"/>
                  <a:gd name="T7" fmla="*/ 164 h 38"/>
                  <a:gd name="T8" fmla="*/ 316 w 64"/>
                  <a:gd name="T9" fmla="*/ 143 h 38"/>
                  <a:gd name="T10" fmla="*/ 24 w 64"/>
                  <a:gd name="T11" fmla="*/ 0 h 38"/>
                  <a:gd name="T12" fmla="*/ 24 w 64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4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5"/>
                      <a:pt x="63" y="33"/>
                      <a:pt x="64" y="30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4" name="Freeform 75">
                <a:extLst>
                  <a:ext uri="{FF2B5EF4-FFF2-40B4-BE49-F238E27FC236}">
                    <a16:creationId xmlns:a16="http://schemas.microsoft.com/office/drawing/2014/main" id="{228F6170-9786-4E50-B071-F794294D0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5" y="2625"/>
                <a:ext cx="271" cy="163"/>
              </a:xfrm>
              <a:custGeom>
                <a:avLst/>
                <a:gdLst>
                  <a:gd name="T0" fmla="*/ 500 w 114"/>
                  <a:gd name="T1" fmla="*/ 0 h 69"/>
                  <a:gd name="T2" fmla="*/ 0 w 114"/>
                  <a:gd name="T3" fmla="*/ 288 h 69"/>
                  <a:gd name="T4" fmla="*/ 192 w 114"/>
                  <a:gd name="T5" fmla="*/ 390 h 69"/>
                  <a:gd name="T6" fmla="*/ 639 w 114"/>
                  <a:gd name="T7" fmla="*/ 140 h 69"/>
                  <a:gd name="T8" fmla="*/ 500 w 114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69">
                    <a:moveTo>
                      <a:pt x="89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06" y="16"/>
                      <a:pt x="98" y="8"/>
                      <a:pt x="89" y="0"/>
                    </a:cubicBezTo>
                  </a:path>
                </a:pathLst>
              </a:custGeom>
              <a:solidFill>
                <a:srgbClr val="D24E55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5" name="Freeform 76">
                <a:extLst>
                  <a:ext uri="{FF2B5EF4-FFF2-40B4-BE49-F238E27FC236}">
                    <a16:creationId xmlns:a16="http://schemas.microsoft.com/office/drawing/2014/main" id="{048D5F86-5E41-46DA-A221-085F7E1D4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7" y="2598"/>
                <a:ext cx="84" cy="84"/>
              </a:xfrm>
              <a:custGeom>
                <a:avLst/>
                <a:gdLst>
                  <a:gd name="T0" fmla="*/ 17 w 35"/>
                  <a:gd name="T1" fmla="*/ 0 h 36"/>
                  <a:gd name="T2" fmla="*/ 17 w 35"/>
                  <a:gd name="T3" fmla="*/ 0 h 36"/>
                  <a:gd name="T4" fmla="*/ 0 w 35"/>
                  <a:gd name="T5" fmla="*/ 5 h 36"/>
                  <a:gd name="T6" fmla="*/ 28 w 35"/>
                  <a:gd name="T7" fmla="*/ 57 h 36"/>
                  <a:gd name="T8" fmla="*/ 17 w 35"/>
                  <a:gd name="T9" fmla="*/ 61 h 36"/>
                  <a:gd name="T10" fmla="*/ 157 w 35"/>
                  <a:gd name="T11" fmla="*/ 201 h 36"/>
                  <a:gd name="T12" fmla="*/ 197 w 35"/>
                  <a:gd name="T13" fmla="*/ 179 h 36"/>
                  <a:gd name="T14" fmla="*/ 17 w 35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36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2" y="19"/>
                      <a:pt x="20" y="27"/>
                      <a:pt x="28" y="36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25" y="20"/>
                      <a:pt x="14" y="10"/>
                      <a:pt x="3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6" name="Freeform 77">
                <a:extLst>
                  <a:ext uri="{FF2B5EF4-FFF2-40B4-BE49-F238E27FC236}">
                    <a16:creationId xmlns:a16="http://schemas.microsoft.com/office/drawing/2014/main" id="{B86DDF54-AFC7-4AA7-8EE7-E1DD1E5FA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2602"/>
                <a:ext cx="425" cy="242"/>
              </a:xfrm>
              <a:custGeom>
                <a:avLst/>
                <a:gdLst>
                  <a:gd name="T0" fmla="*/ 413 w 425"/>
                  <a:gd name="T1" fmla="*/ 0 h 243"/>
                  <a:gd name="T2" fmla="*/ 0 w 425"/>
                  <a:gd name="T3" fmla="*/ 241 h 243"/>
                  <a:gd name="T4" fmla="*/ 0 w 425"/>
                  <a:gd name="T5" fmla="*/ 241 h 243"/>
                  <a:gd name="T6" fmla="*/ 4 w 425"/>
                  <a:gd name="T7" fmla="*/ 243 h 243"/>
                  <a:gd name="T8" fmla="*/ 198 w 425"/>
                  <a:gd name="T9" fmla="*/ 137 h 243"/>
                  <a:gd name="T10" fmla="*/ 210 w 425"/>
                  <a:gd name="T11" fmla="*/ 144 h 243"/>
                  <a:gd name="T12" fmla="*/ 420 w 425"/>
                  <a:gd name="T13" fmla="*/ 23 h 243"/>
                  <a:gd name="T14" fmla="*/ 425 w 425"/>
                  <a:gd name="T15" fmla="*/ 21 h 243"/>
                  <a:gd name="T16" fmla="*/ 413 w 425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" h="243">
                    <a:moveTo>
                      <a:pt x="413" y="0"/>
                    </a:moveTo>
                    <a:lnTo>
                      <a:pt x="0" y="241"/>
                    </a:lnTo>
                    <a:lnTo>
                      <a:pt x="4" y="243"/>
                    </a:lnTo>
                    <a:lnTo>
                      <a:pt x="198" y="137"/>
                    </a:lnTo>
                    <a:lnTo>
                      <a:pt x="210" y="144"/>
                    </a:lnTo>
                    <a:lnTo>
                      <a:pt x="420" y="23"/>
                    </a:lnTo>
                    <a:lnTo>
                      <a:pt x="425" y="21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7" name="Freeform 78">
                <a:extLst>
                  <a:ext uri="{FF2B5EF4-FFF2-40B4-BE49-F238E27FC236}">
                    <a16:creationId xmlns:a16="http://schemas.microsoft.com/office/drawing/2014/main" id="{44682813-F9E4-4E24-8181-840FE814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" y="2602"/>
                <a:ext cx="425" cy="242"/>
              </a:xfrm>
              <a:custGeom>
                <a:avLst/>
                <a:gdLst>
                  <a:gd name="T0" fmla="*/ 413 w 425"/>
                  <a:gd name="T1" fmla="*/ 0 h 243"/>
                  <a:gd name="T2" fmla="*/ 0 w 425"/>
                  <a:gd name="T3" fmla="*/ 241 h 243"/>
                  <a:gd name="T4" fmla="*/ 0 w 425"/>
                  <a:gd name="T5" fmla="*/ 241 h 243"/>
                  <a:gd name="T6" fmla="*/ 4 w 425"/>
                  <a:gd name="T7" fmla="*/ 243 h 243"/>
                  <a:gd name="T8" fmla="*/ 198 w 425"/>
                  <a:gd name="T9" fmla="*/ 137 h 243"/>
                  <a:gd name="T10" fmla="*/ 210 w 425"/>
                  <a:gd name="T11" fmla="*/ 144 h 243"/>
                  <a:gd name="T12" fmla="*/ 420 w 425"/>
                  <a:gd name="T13" fmla="*/ 23 h 243"/>
                  <a:gd name="T14" fmla="*/ 425 w 425"/>
                  <a:gd name="T15" fmla="*/ 21 h 243"/>
                  <a:gd name="T16" fmla="*/ 413 w 425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5" h="243">
                    <a:moveTo>
                      <a:pt x="413" y="0"/>
                    </a:moveTo>
                    <a:lnTo>
                      <a:pt x="0" y="241"/>
                    </a:lnTo>
                    <a:lnTo>
                      <a:pt x="4" y="243"/>
                    </a:lnTo>
                    <a:lnTo>
                      <a:pt x="198" y="137"/>
                    </a:lnTo>
                    <a:lnTo>
                      <a:pt x="210" y="144"/>
                    </a:lnTo>
                    <a:lnTo>
                      <a:pt x="420" y="23"/>
                    </a:lnTo>
                    <a:lnTo>
                      <a:pt x="425" y="21"/>
                    </a:lnTo>
                    <a:lnTo>
                      <a:pt x="4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8" name="Freeform 79">
                <a:extLst>
                  <a:ext uri="{FF2B5EF4-FFF2-40B4-BE49-F238E27FC236}">
                    <a16:creationId xmlns:a16="http://schemas.microsoft.com/office/drawing/2014/main" id="{DEF5B482-3891-4149-9B3F-D946E5E9D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" y="2745"/>
                <a:ext cx="262" cy="142"/>
              </a:xfrm>
              <a:custGeom>
                <a:avLst/>
                <a:gdLst>
                  <a:gd name="T0" fmla="*/ 182 w 262"/>
                  <a:gd name="T1" fmla="*/ 0 h 142"/>
                  <a:gd name="T2" fmla="*/ 0 w 262"/>
                  <a:gd name="T3" fmla="*/ 104 h 142"/>
                  <a:gd name="T4" fmla="*/ 76 w 262"/>
                  <a:gd name="T5" fmla="*/ 142 h 142"/>
                  <a:gd name="T6" fmla="*/ 262 w 262"/>
                  <a:gd name="T7" fmla="*/ 43 h 142"/>
                  <a:gd name="T8" fmla="*/ 182 w 262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2" h="142">
                    <a:moveTo>
                      <a:pt x="182" y="0"/>
                    </a:moveTo>
                    <a:lnTo>
                      <a:pt x="0" y="104"/>
                    </a:lnTo>
                    <a:lnTo>
                      <a:pt x="76" y="142"/>
                    </a:lnTo>
                    <a:lnTo>
                      <a:pt x="262" y="43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4E5A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19" name="Freeform 80">
                <a:extLst>
                  <a:ext uri="{FF2B5EF4-FFF2-40B4-BE49-F238E27FC236}">
                    <a16:creationId xmlns:a16="http://schemas.microsoft.com/office/drawing/2014/main" id="{70DB0F7E-0F04-41B3-92F5-867606306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" y="2745"/>
                <a:ext cx="262" cy="142"/>
              </a:xfrm>
              <a:custGeom>
                <a:avLst/>
                <a:gdLst>
                  <a:gd name="T0" fmla="*/ 182 w 262"/>
                  <a:gd name="T1" fmla="*/ 0 h 142"/>
                  <a:gd name="T2" fmla="*/ 0 w 262"/>
                  <a:gd name="T3" fmla="*/ 104 h 142"/>
                  <a:gd name="T4" fmla="*/ 76 w 262"/>
                  <a:gd name="T5" fmla="*/ 142 h 142"/>
                  <a:gd name="T6" fmla="*/ 262 w 262"/>
                  <a:gd name="T7" fmla="*/ 43 h 142"/>
                  <a:gd name="T8" fmla="*/ 182 w 262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2" h="142">
                    <a:moveTo>
                      <a:pt x="182" y="0"/>
                    </a:moveTo>
                    <a:lnTo>
                      <a:pt x="0" y="104"/>
                    </a:lnTo>
                    <a:lnTo>
                      <a:pt x="76" y="142"/>
                    </a:lnTo>
                    <a:lnTo>
                      <a:pt x="262" y="43"/>
                    </a:lnTo>
                    <a:lnTo>
                      <a:pt x="1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0" name="Freeform 81">
                <a:extLst>
                  <a:ext uri="{FF2B5EF4-FFF2-40B4-BE49-F238E27FC236}">
                    <a16:creationId xmlns:a16="http://schemas.microsoft.com/office/drawing/2014/main" id="{51C3A7F7-64F2-4412-95C6-7AA115A73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" y="2850"/>
                <a:ext cx="75" cy="38"/>
              </a:xfrm>
              <a:custGeom>
                <a:avLst/>
                <a:gdLst>
                  <a:gd name="T0" fmla="*/ 0 w 76"/>
                  <a:gd name="T1" fmla="*/ 0 h 38"/>
                  <a:gd name="T2" fmla="*/ 0 w 76"/>
                  <a:gd name="T3" fmla="*/ 0 h 38"/>
                  <a:gd name="T4" fmla="*/ 76 w 76"/>
                  <a:gd name="T5" fmla="*/ 38 h 38"/>
                  <a:gd name="T6" fmla="*/ 76 w 76"/>
                  <a:gd name="T7" fmla="*/ 38 h 38"/>
                  <a:gd name="T8" fmla="*/ 0 w 7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38">
                    <a:moveTo>
                      <a:pt x="0" y="0"/>
                    </a:moveTo>
                    <a:lnTo>
                      <a:pt x="0" y="0"/>
                    </a:lnTo>
                    <a:lnTo>
                      <a:pt x="7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1" name="Freeform 82">
                <a:extLst>
                  <a:ext uri="{FF2B5EF4-FFF2-40B4-BE49-F238E27FC236}">
                    <a16:creationId xmlns:a16="http://schemas.microsoft.com/office/drawing/2014/main" id="{BE27CB2D-F8B6-4661-A1A7-260892FBE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" y="2850"/>
                <a:ext cx="75" cy="38"/>
              </a:xfrm>
              <a:custGeom>
                <a:avLst/>
                <a:gdLst>
                  <a:gd name="T0" fmla="*/ 0 w 76"/>
                  <a:gd name="T1" fmla="*/ 0 h 38"/>
                  <a:gd name="T2" fmla="*/ 0 w 76"/>
                  <a:gd name="T3" fmla="*/ 0 h 38"/>
                  <a:gd name="T4" fmla="*/ 76 w 76"/>
                  <a:gd name="T5" fmla="*/ 38 h 38"/>
                  <a:gd name="T6" fmla="*/ 76 w 76"/>
                  <a:gd name="T7" fmla="*/ 38 h 38"/>
                  <a:gd name="T8" fmla="*/ 0 w 7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38">
                    <a:moveTo>
                      <a:pt x="0" y="0"/>
                    </a:moveTo>
                    <a:lnTo>
                      <a:pt x="0" y="0"/>
                    </a:lnTo>
                    <a:lnTo>
                      <a:pt x="76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2" name="Freeform 83">
                <a:extLst>
                  <a:ext uri="{FF2B5EF4-FFF2-40B4-BE49-F238E27FC236}">
                    <a16:creationId xmlns:a16="http://schemas.microsoft.com/office/drawing/2014/main" id="{D188C3F3-2692-42F6-A0A2-3B49C4A60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" y="2850"/>
                <a:ext cx="84" cy="50"/>
              </a:xfrm>
              <a:custGeom>
                <a:avLst/>
                <a:gdLst>
                  <a:gd name="T0" fmla="*/ 9 w 85"/>
                  <a:gd name="T1" fmla="*/ 0 h 50"/>
                  <a:gd name="T2" fmla="*/ 0 w 85"/>
                  <a:gd name="T3" fmla="*/ 5 h 50"/>
                  <a:gd name="T4" fmla="*/ 66 w 85"/>
                  <a:gd name="T5" fmla="*/ 50 h 50"/>
                  <a:gd name="T6" fmla="*/ 85 w 85"/>
                  <a:gd name="T7" fmla="*/ 38 h 50"/>
                  <a:gd name="T8" fmla="*/ 9 w 85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50">
                    <a:moveTo>
                      <a:pt x="9" y="0"/>
                    </a:moveTo>
                    <a:lnTo>
                      <a:pt x="0" y="5"/>
                    </a:lnTo>
                    <a:lnTo>
                      <a:pt x="66" y="50"/>
                    </a:lnTo>
                    <a:lnTo>
                      <a:pt x="85" y="3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3" name="Freeform 84">
                <a:extLst>
                  <a:ext uri="{FF2B5EF4-FFF2-40B4-BE49-F238E27FC236}">
                    <a16:creationId xmlns:a16="http://schemas.microsoft.com/office/drawing/2014/main" id="{82E48FCC-D79D-40AE-937A-E0789CA6D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" y="2850"/>
                <a:ext cx="84" cy="50"/>
              </a:xfrm>
              <a:custGeom>
                <a:avLst/>
                <a:gdLst>
                  <a:gd name="T0" fmla="*/ 9 w 85"/>
                  <a:gd name="T1" fmla="*/ 0 h 50"/>
                  <a:gd name="T2" fmla="*/ 0 w 85"/>
                  <a:gd name="T3" fmla="*/ 5 h 50"/>
                  <a:gd name="T4" fmla="*/ 66 w 85"/>
                  <a:gd name="T5" fmla="*/ 50 h 50"/>
                  <a:gd name="T6" fmla="*/ 85 w 85"/>
                  <a:gd name="T7" fmla="*/ 38 h 50"/>
                  <a:gd name="T8" fmla="*/ 9 w 85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50">
                    <a:moveTo>
                      <a:pt x="9" y="0"/>
                    </a:moveTo>
                    <a:lnTo>
                      <a:pt x="0" y="5"/>
                    </a:lnTo>
                    <a:lnTo>
                      <a:pt x="66" y="50"/>
                    </a:lnTo>
                    <a:lnTo>
                      <a:pt x="85" y="38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4" name="Freeform 85">
                <a:extLst>
                  <a:ext uri="{FF2B5EF4-FFF2-40B4-BE49-F238E27FC236}">
                    <a16:creationId xmlns:a16="http://schemas.microsoft.com/office/drawing/2014/main" id="{933A20E9-07B2-4CFB-8059-8E7B6C218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2738"/>
                <a:ext cx="206" cy="117"/>
              </a:xfrm>
              <a:custGeom>
                <a:avLst/>
                <a:gdLst>
                  <a:gd name="T0" fmla="*/ 194 w 206"/>
                  <a:gd name="T1" fmla="*/ 0 h 116"/>
                  <a:gd name="T2" fmla="*/ 194 w 206"/>
                  <a:gd name="T3" fmla="*/ 0 h 116"/>
                  <a:gd name="T4" fmla="*/ 0 w 206"/>
                  <a:gd name="T5" fmla="*/ 106 h 116"/>
                  <a:gd name="T6" fmla="*/ 15 w 206"/>
                  <a:gd name="T7" fmla="*/ 116 h 116"/>
                  <a:gd name="T8" fmla="*/ 24 w 206"/>
                  <a:gd name="T9" fmla="*/ 111 h 116"/>
                  <a:gd name="T10" fmla="*/ 24 w 206"/>
                  <a:gd name="T11" fmla="*/ 111 h 116"/>
                  <a:gd name="T12" fmla="*/ 206 w 206"/>
                  <a:gd name="T13" fmla="*/ 7 h 116"/>
                  <a:gd name="T14" fmla="*/ 194 w 206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6" h="116">
                    <a:moveTo>
                      <a:pt x="194" y="0"/>
                    </a:moveTo>
                    <a:lnTo>
                      <a:pt x="194" y="0"/>
                    </a:lnTo>
                    <a:lnTo>
                      <a:pt x="0" y="106"/>
                    </a:lnTo>
                    <a:lnTo>
                      <a:pt x="15" y="116"/>
                    </a:lnTo>
                    <a:lnTo>
                      <a:pt x="24" y="111"/>
                    </a:lnTo>
                    <a:lnTo>
                      <a:pt x="206" y="7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5" name="Freeform 86">
                <a:extLst>
                  <a:ext uri="{FF2B5EF4-FFF2-40B4-BE49-F238E27FC236}">
                    <a16:creationId xmlns:a16="http://schemas.microsoft.com/office/drawing/2014/main" id="{C9565413-4939-4302-937D-84465A348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2738"/>
                <a:ext cx="206" cy="117"/>
              </a:xfrm>
              <a:custGeom>
                <a:avLst/>
                <a:gdLst>
                  <a:gd name="T0" fmla="*/ 194 w 206"/>
                  <a:gd name="T1" fmla="*/ 0 h 116"/>
                  <a:gd name="T2" fmla="*/ 194 w 206"/>
                  <a:gd name="T3" fmla="*/ 0 h 116"/>
                  <a:gd name="T4" fmla="*/ 0 w 206"/>
                  <a:gd name="T5" fmla="*/ 106 h 116"/>
                  <a:gd name="T6" fmla="*/ 15 w 206"/>
                  <a:gd name="T7" fmla="*/ 116 h 116"/>
                  <a:gd name="T8" fmla="*/ 24 w 206"/>
                  <a:gd name="T9" fmla="*/ 111 h 116"/>
                  <a:gd name="T10" fmla="*/ 24 w 206"/>
                  <a:gd name="T11" fmla="*/ 111 h 116"/>
                  <a:gd name="T12" fmla="*/ 206 w 206"/>
                  <a:gd name="T13" fmla="*/ 7 h 116"/>
                  <a:gd name="T14" fmla="*/ 194 w 206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6" h="116">
                    <a:moveTo>
                      <a:pt x="194" y="0"/>
                    </a:moveTo>
                    <a:lnTo>
                      <a:pt x="194" y="0"/>
                    </a:lnTo>
                    <a:lnTo>
                      <a:pt x="0" y="106"/>
                    </a:lnTo>
                    <a:lnTo>
                      <a:pt x="15" y="116"/>
                    </a:lnTo>
                    <a:lnTo>
                      <a:pt x="24" y="111"/>
                    </a:lnTo>
                    <a:lnTo>
                      <a:pt x="206" y="7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6" name="Freeform 87">
                <a:extLst>
                  <a:ext uri="{FF2B5EF4-FFF2-40B4-BE49-F238E27FC236}">
                    <a16:creationId xmlns:a16="http://schemas.microsoft.com/office/drawing/2014/main" id="{DE33C2EC-D597-40CD-982B-7BF5D9289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" y="4061"/>
                <a:ext cx="833" cy="427"/>
              </a:xfrm>
              <a:custGeom>
                <a:avLst/>
                <a:gdLst>
                  <a:gd name="T0" fmla="*/ 1967 w 352"/>
                  <a:gd name="T1" fmla="*/ 1008 h 180"/>
                  <a:gd name="T2" fmla="*/ 0 w 352"/>
                  <a:gd name="T3" fmla="*/ 1008 h 180"/>
                  <a:gd name="T4" fmla="*/ 0 w 352"/>
                  <a:gd name="T5" fmla="*/ 672 h 180"/>
                  <a:gd name="T6" fmla="*/ 671 w 352"/>
                  <a:gd name="T7" fmla="*/ 0 h 180"/>
                  <a:gd name="T8" fmla="*/ 1295 w 352"/>
                  <a:gd name="T9" fmla="*/ 0 h 180"/>
                  <a:gd name="T10" fmla="*/ 1967 w 352"/>
                  <a:gd name="T11" fmla="*/ 672 h 180"/>
                  <a:gd name="T12" fmla="*/ 1967 w 352"/>
                  <a:gd name="T13" fmla="*/ 1008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2" h="180">
                    <a:moveTo>
                      <a:pt x="352" y="18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54"/>
                      <a:pt x="54" y="0"/>
                      <a:pt x="120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98" y="0"/>
                      <a:pt x="352" y="54"/>
                      <a:pt x="352" y="120"/>
                    </a:cubicBezTo>
                    <a:cubicBezTo>
                      <a:pt x="352" y="180"/>
                      <a:pt x="352" y="180"/>
                      <a:pt x="352" y="180"/>
                    </a:cubicBezTo>
                  </a:path>
                </a:pathLst>
              </a:custGeom>
              <a:solidFill>
                <a:srgbClr val="59AFE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7" name="Freeform 88">
                <a:extLst>
                  <a:ext uri="{FF2B5EF4-FFF2-40B4-BE49-F238E27FC236}">
                    <a16:creationId xmlns:a16="http://schemas.microsoft.com/office/drawing/2014/main" id="{700948D7-80D4-4C21-A204-C92FDC5AE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4" y="4043"/>
                <a:ext cx="870" cy="463"/>
              </a:xfrm>
              <a:custGeom>
                <a:avLst/>
                <a:gdLst>
                  <a:gd name="T0" fmla="*/ 2012 w 368"/>
                  <a:gd name="T1" fmla="*/ 1098 h 196"/>
                  <a:gd name="T2" fmla="*/ 45 w 368"/>
                  <a:gd name="T3" fmla="*/ 1098 h 196"/>
                  <a:gd name="T4" fmla="*/ 0 w 368"/>
                  <a:gd name="T5" fmla="*/ 1053 h 196"/>
                  <a:gd name="T6" fmla="*/ 0 w 368"/>
                  <a:gd name="T7" fmla="*/ 717 h 196"/>
                  <a:gd name="T8" fmla="*/ 716 w 368"/>
                  <a:gd name="T9" fmla="*/ 0 h 196"/>
                  <a:gd name="T10" fmla="*/ 1340 w 368"/>
                  <a:gd name="T11" fmla="*/ 0 h 196"/>
                  <a:gd name="T12" fmla="*/ 2057 w 368"/>
                  <a:gd name="T13" fmla="*/ 717 h 196"/>
                  <a:gd name="T14" fmla="*/ 2057 w 368"/>
                  <a:gd name="T15" fmla="*/ 1053 h 196"/>
                  <a:gd name="T16" fmla="*/ 2012 w 368"/>
                  <a:gd name="T17" fmla="*/ 1098 h 196"/>
                  <a:gd name="T18" fmla="*/ 90 w 368"/>
                  <a:gd name="T19" fmla="*/ 1008 h 196"/>
                  <a:gd name="T20" fmla="*/ 1967 w 368"/>
                  <a:gd name="T21" fmla="*/ 1008 h 196"/>
                  <a:gd name="T22" fmla="*/ 1967 w 368"/>
                  <a:gd name="T23" fmla="*/ 717 h 196"/>
                  <a:gd name="T24" fmla="*/ 1340 w 368"/>
                  <a:gd name="T25" fmla="*/ 90 h 196"/>
                  <a:gd name="T26" fmla="*/ 716 w 368"/>
                  <a:gd name="T27" fmla="*/ 90 h 196"/>
                  <a:gd name="T28" fmla="*/ 90 w 368"/>
                  <a:gd name="T29" fmla="*/ 717 h 196"/>
                  <a:gd name="T30" fmla="*/ 90 w 368"/>
                  <a:gd name="T31" fmla="*/ 1008 h 1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8" h="196">
                    <a:moveTo>
                      <a:pt x="360" y="196"/>
                    </a:moveTo>
                    <a:cubicBezTo>
                      <a:pt x="8" y="196"/>
                      <a:pt x="8" y="196"/>
                      <a:pt x="8" y="196"/>
                    </a:cubicBezTo>
                    <a:cubicBezTo>
                      <a:pt x="4" y="196"/>
                      <a:pt x="0" y="193"/>
                      <a:pt x="0" y="18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8"/>
                      <a:pt x="57" y="0"/>
                      <a:pt x="128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311" y="0"/>
                      <a:pt x="368" y="58"/>
                      <a:pt x="368" y="128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8" y="193"/>
                      <a:pt x="364" y="196"/>
                      <a:pt x="360" y="196"/>
                    </a:cubicBezTo>
                    <a:moveTo>
                      <a:pt x="16" y="180"/>
                    </a:moveTo>
                    <a:cubicBezTo>
                      <a:pt x="352" y="180"/>
                      <a:pt x="352" y="180"/>
                      <a:pt x="352" y="180"/>
                    </a:cubicBezTo>
                    <a:cubicBezTo>
                      <a:pt x="352" y="128"/>
                      <a:pt x="352" y="128"/>
                      <a:pt x="352" y="128"/>
                    </a:cubicBezTo>
                    <a:cubicBezTo>
                      <a:pt x="352" y="66"/>
                      <a:pt x="302" y="16"/>
                      <a:pt x="240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66" y="16"/>
                      <a:pt x="16" y="66"/>
                      <a:pt x="16" y="128"/>
                    </a:cubicBezTo>
                    <a:cubicBezTo>
                      <a:pt x="16" y="180"/>
                      <a:pt x="16" y="180"/>
                      <a:pt x="16" y="18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8" name="Freeform 89">
                <a:extLst>
                  <a:ext uri="{FF2B5EF4-FFF2-40B4-BE49-F238E27FC236}">
                    <a16:creationId xmlns:a16="http://schemas.microsoft.com/office/drawing/2014/main" id="{5AF47F14-168C-4C06-A6D1-22C993139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4183"/>
                <a:ext cx="203" cy="285"/>
              </a:xfrm>
              <a:custGeom>
                <a:avLst/>
                <a:gdLst>
                  <a:gd name="T0" fmla="*/ 111 w 86"/>
                  <a:gd name="T1" fmla="*/ 0 h 121"/>
                  <a:gd name="T2" fmla="*/ 0 w 86"/>
                  <a:gd name="T3" fmla="*/ 229 h 121"/>
                  <a:gd name="T4" fmla="*/ 225 w 86"/>
                  <a:gd name="T5" fmla="*/ 229 h 121"/>
                  <a:gd name="T6" fmla="*/ 180 w 86"/>
                  <a:gd name="T7" fmla="*/ 385 h 121"/>
                  <a:gd name="T8" fmla="*/ 417 w 86"/>
                  <a:gd name="T9" fmla="*/ 676 h 121"/>
                  <a:gd name="T10" fmla="*/ 484 w 86"/>
                  <a:gd name="T11" fmla="*/ 676 h 121"/>
                  <a:gd name="T12" fmla="*/ 275 w 86"/>
                  <a:gd name="T13" fmla="*/ 295 h 121"/>
                  <a:gd name="T14" fmla="*/ 270 w 86"/>
                  <a:gd name="T15" fmla="*/ 262 h 121"/>
                  <a:gd name="T16" fmla="*/ 299 w 86"/>
                  <a:gd name="T17" fmla="*/ 163 h 121"/>
                  <a:gd name="T18" fmla="*/ 135 w 86"/>
                  <a:gd name="T19" fmla="*/ 163 h 121"/>
                  <a:gd name="T20" fmla="*/ 102 w 86"/>
                  <a:gd name="T21" fmla="*/ 144 h 121"/>
                  <a:gd name="T22" fmla="*/ 90 w 86"/>
                  <a:gd name="T23" fmla="*/ 111 h 121"/>
                  <a:gd name="T24" fmla="*/ 111 w 86"/>
                  <a:gd name="T25" fmla="*/ 0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121">
                    <a:moveTo>
                      <a:pt x="20" y="0"/>
                    </a:moveTo>
                    <a:cubicBezTo>
                      <a:pt x="10" y="12"/>
                      <a:pt x="3" y="26"/>
                      <a:pt x="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86" y="121"/>
                      <a:pt x="86" y="121"/>
                      <a:pt x="86" y="121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8" y="51"/>
                      <a:pt x="48" y="49"/>
                      <a:pt x="48" y="47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9"/>
                      <a:pt x="19" y="28"/>
                      <a:pt x="18" y="26"/>
                    </a:cubicBezTo>
                    <a:cubicBezTo>
                      <a:pt x="16" y="24"/>
                      <a:pt x="16" y="22"/>
                      <a:pt x="16" y="2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4E9CCE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29" name="Freeform 90">
                <a:extLst>
                  <a:ext uri="{FF2B5EF4-FFF2-40B4-BE49-F238E27FC236}">
                    <a16:creationId xmlns:a16="http://schemas.microsoft.com/office/drawing/2014/main" id="{15B6C4B4-AC8C-4294-A800-D4445A1255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1" y="4142"/>
                <a:ext cx="226" cy="332"/>
              </a:xfrm>
              <a:custGeom>
                <a:avLst/>
                <a:gdLst>
                  <a:gd name="T0" fmla="*/ 532 w 96"/>
                  <a:gd name="T1" fmla="*/ 775 h 140"/>
                  <a:gd name="T2" fmla="*/ 463 w 96"/>
                  <a:gd name="T3" fmla="*/ 775 h 140"/>
                  <a:gd name="T4" fmla="*/ 471 w 96"/>
                  <a:gd name="T5" fmla="*/ 787 h 140"/>
                  <a:gd name="T6" fmla="*/ 537 w 96"/>
                  <a:gd name="T7" fmla="*/ 787 h 140"/>
                  <a:gd name="T8" fmla="*/ 532 w 96"/>
                  <a:gd name="T9" fmla="*/ 775 h 140"/>
                  <a:gd name="T10" fmla="*/ 184 w 96"/>
                  <a:gd name="T11" fmla="*/ 0 h 140"/>
                  <a:gd name="T12" fmla="*/ 0 w 96"/>
                  <a:gd name="T13" fmla="*/ 327 h 140"/>
                  <a:gd name="T14" fmla="*/ 50 w 96"/>
                  <a:gd name="T15" fmla="*/ 327 h 140"/>
                  <a:gd name="T16" fmla="*/ 163 w 96"/>
                  <a:gd name="T17" fmla="*/ 95 h 140"/>
                  <a:gd name="T18" fmla="*/ 163 w 96"/>
                  <a:gd name="T19" fmla="*/ 85 h 140"/>
                  <a:gd name="T20" fmla="*/ 184 w 96"/>
                  <a:gd name="T21" fmla="*/ 0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6" h="140">
                    <a:moveTo>
                      <a:pt x="95" y="138"/>
                    </a:moveTo>
                    <a:cubicBezTo>
                      <a:pt x="83" y="138"/>
                      <a:pt x="83" y="138"/>
                      <a:pt x="83" y="138"/>
                    </a:cubicBezTo>
                    <a:cubicBezTo>
                      <a:pt x="84" y="140"/>
                      <a:pt x="84" y="140"/>
                      <a:pt x="84" y="140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5" y="138"/>
                      <a:pt x="95" y="138"/>
                      <a:pt x="95" y="138"/>
                    </a:cubicBezTo>
                    <a:moveTo>
                      <a:pt x="33" y="0"/>
                    </a:moveTo>
                    <a:cubicBezTo>
                      <a:pt x="17" y="16"/>
                      <a:pt x="6" y="36"/>
                      <a:pt x="0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2" y="43"/>
                      <a:pt x="19" y="29"/>
                      <a:pt x="29" y="1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0"/>
                      <a:pt x="32" y="5"/>
                      <a:pt x="33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0" name="Freeform 91">
                <a:extLst>
                  <a:ext uri="{FF2B5EF4-FFF2-40B4-BE49-F238E27FC236}">
                    <a16:creationId xmlns:a16="http://schemas.microsoft.com/office/drawing/2014/main" id="{85C06A5B-32B9-47A8-BBDB-B6A8220B8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2" y="4183"/>
                <a:ext cx="206" cy="285"/>
              </a:xfrm>
              <a:custGeom>
                <a:avLst/>
                <a:gdLst>
                  <a:gd name="T0" fmla="*/ 376 w 87"/>
                  <a:gd name="T1" fmla="*/ 0 h 121"/>
                  <a:gd name="T2" fmla="*/ 398 w 87"/>
                  <a:gd name="T3" fmla="*/ 111 h 121"/>
                  <a:gd name="T4" fmla="*/ 386 w 87"/>
                  <a:gd name="T5" fmla="*/ 144 h 121"/>
                  <a:gd name="T6" fmla="*/ 353 w 87"/>
                  <a:gd name="T7" fmla="*/ 163 h 121"/>
                  <a:gd name="T8" fmla="*/ 192 w 87"/>
                  <a:gd name="T9" fmla="*/ 163 h 121"/>
                  <a:gd name="T10" fmla="*/ 218 w 87"/>
                  <a:gd name="T11" fmla="*/ 262 h 121"/>
                  <a:gd name="T12" fmla="*/ 213 w 87"/>
                  <a:gd name="T13" fmla="*/ 295 h 121"/>
                  <a:gd name="T14" fmla="*/ 0 w 87"/>
                  <a:gd name="T15" fmla="*/ 676 h 121"/>
                  <a:gd name="T16" fmla="*/ 73 w 87"/>
                  <a:gd name="T17" fmla="*/ 676 h 121"/>
                  <a:gd name="T18" fmla="*/ 308 w 87"/>
                  <a:gd name="T19" fmla="*/ 385 h 121"/>
                  <a:gd name="T20" fmla="*/ 263 w 87"/>
                  <a:gd name="T21" fmla="*/ 229 h 121"/>
                  <a:gd name="T22" fmla="*/ 488 w 87"/>
                  <a:gd name="T23" fmla="*/ 229 h 121"/>
                  <a:gd name="T24" fmla="*/ 376 w 87"/>
                  <a:gd name="T25" fmla="*/ 0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7" h="121">
                    <a:moveTo>
                      <a:pt x="67" y="0"/>
                    </a:moveTo>
                    <a:cubicBezTo>
                      <a:pt x="71" y="20"/>
                      <a:pt x="71" y="20"/>
                      <a:pt x="71" y="20"/>
                    </a:cubicBezTo>
                    <a:cubicBezTo>
                      <a:pt x="71" y="22"/>
                      <a:pt x="71" y="24"/>
                      <a:pt x="69" y="26"/>
                    </a:cubicBezTo>
                    <a:cubicBezTo>
                      <a:pt x="68" y="28"/>
                      <a:pt x="65" y="29"/>
                      <a:pt x="63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9"/>
                      <a:pt x="39" y="51"/>
                      <a:pt x="38" y="53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3" y="26"/>
                      <a:pt x="76" y="12"/>
                      <a:pt x="67" y="0"/>
                    </a:cubicBezTo>
                  </a:path>
                </a:pathLst>
              </a:custGeom>
              <a:solidFill>
                <a:srgbClr val="4E9CCE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1" name="Freeform 92">
                <a:extLst>
                  <a:ext uri="{FF2B5EF4-FFF2-40B4-BE49-F238E27FC236}">
                    <a16:creationId xmlns:a16="http://schemas.microsoft.com/office/drawing/2014/main" id="{952EB8F4-B7D3-4E2C-8837-CC83461CBC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0" y="4142"/>
                <a:ext cx="230" cy="332"/>
              </a:xfrm>
              <a:custGeom>
                <a:avLst/>
                <a:gdLst>
                  <a:gd name="T0" fmla="*/ 78 w 97"/>
                  <a:gd name="T1" fmla="*/ 775 h 140"/>
                  <a:gd name="T2" fmla="*/ 5 w 97"/>
                  <a:gd name="T3" fmla="*/ 775 h 140"/>
                  <a:gd name="T4" fmla="*/ 0 w 97"/>
                  <a:gd name="T5" fmla="*/ 787 h 140"/>
                  <a:gd name="T6" fmla="*/ 73 w 97"/>
                  <a:gd name="T7" fmla="*/ 787 h 140"/>
                  <a:gd name="T8" fmla="*/ 78 w 97"/>
                  <a:gd name="T9" fmla="*/ 775 h 140"/>
                  <a:gd name="T10" fmla="*/ 356 w 97"/>
                  <a:gd name="T11" fmla="*/ 0 h 140"/>
                  <a:gd name="T12" fmla="*/ 380 w 97"/>
                  <a:gd name="T13" fmla="*/ 85 h 140"/>
                  <a:gd name="T14" fmla="*/ 380 w 97"/>
                  <a:gd name="T15" fmla="*/ 95 h 140"/>
                  <a:gd name="T16" fmla="*/ 491 w 97"/>
                  <a:gd name="T17" fmla="*/ 327 h 140"/>
                  <a:gd name="T18" fmla="*/ 541 w 97"/>
                  <a:gd name="T19" fmla="*/ 327 h 140"/>
                  <a:gd name="T20" fmla="*/ 356 w 97"/>
                  <a:gd name="T21" fmla="*/ 0 h 1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7" h="140">
                    <a:moveTo>
                      <a:pt x="14" y="138"/>
                    </a:moveTo>
                    <a:cubicBezTo>
                      <a:pt x="1" y="138"/>
                      <a:pt x="1" y="138"/>
                      <a:pt x="1" y="138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14" y="138"/>
                      <a:pt x="14" y="138"/>
                      <a:pt x="14" y="138"/>
                    </a:cubicBezTo>
                    <a:moveTo>
                      <a:pt x="64" y="0"/>
                    </a:moveTo>
                    <a:cubicBezTo>
                      <a:pt x="65" y="5"/>
                      <a:pt x="67" y="10"/>
                      <a:pt x="68" y="15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77" y="29"/>
                      <a:pt x="84" y="43"/>
                      <a:pt x="88" y="58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1" y="36"/>
                      <a:pt x="80" y="16"/>
                      <a:pt x="64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2" name="Freeform 93">
                <a:extLst>
                  <a:ext uri="{FF2B5EF4-FFF2-40B4-BE49-F238E27FC236}">
                    <a16:creationId xmlns:a16="http://schemas.microsoft.com/office/drawing/2014/main" id="{1E82D2D5-80AF-4615-96D1-F1443553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8" y="3986"/>
                <a:ext cx="246" cy="503"/>
              </a:xfrm>
              <a:custGeom>
                <a:avLst/>
                <a:gdLst>
                  <a:gd name="T0" fmla="*/ 582 w 104"/>
                  <a:gd name="T1" fmla="*/ 0 h 212"/>
                  <a:gd name="T2" fmla="*/ 582 w 104"/>
                  <a:gd name="T3" fmla="*/ 0 h 212"/>
                  <a:gd name="T4" fmla="*/ 21 w 104"/>
                  <a:gd name="T5" fmla="*/ 466 h 212"/>
                  <a:gd name="T6" fmla="*/ 0 w 104"/>
                  <a:gd name="T7" fmla="*/ 583 h 212"/>
                  <a:gd name="T8" fmla="*/ 225 w 104"/>
                  <a:gd name="T9" fmla="*/ 583 h 212"/>
                  <a:gd name="T10" fmla="*/ 180 w 104"/>
                  <a:gd name="T11" fmla="*/ 741 h 212"/>
                  <a:gd name="T12" fmla="*/ 426 w 104"/>
                  <a:gd name="T13" fmla="*/ 1189 h 212"/>
                  <a:gd name="T14" fmla="*/ 426 w 104"/>
                  <a:gd name="T15" fmla="*/ 156 h 212"/>
                  <a:gd name="T16" fmla="*/ 582 w 104"/>
                  <a:gd name="T17" fmla="*/ 180 h 212"/>
                  <a:gd name="T18" fmla="*/ 582 w 104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212">
                    <a:moveTo>
                      <a:pt x="104" y="0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55" y="0"/>
                      <a:pt x="13" y="35"/>
                      <a:pt x="4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</a:path>
                </a:pathLst>
              </a:custGeom>
              <a:solidFill>
                <a:srgbClr val="59AFE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3" name="Freeform 94">
                <a:extLst>
                  <a:ext uri="{FF2B5EF4-FFF2-40B4-BE49-F238E27FC236}">
                    <a16:creationId xmlns:a16="http://schemas.microsoft.com/office/drawing/2014/main" id="{C12BFF6E-311A-4E81-9125-6C0D7950B7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0" y="3966"/>
                <a:ext cx="283" cy="540"/>
              </a:xfrm>
              <a:custGeom>
                <a:avLst/>
                <a:gdLst>
                  <a:gd name="T0" fmla="*/ 471 w 120"/>
                  <a:gd name="T1" fmla="*/ 1279 h 228"/>
                  <a:gd name="T2" fmla="*/ 431 w 120"/>
                  <a:gd name="T3" fmla="*/ 1258 h 228"/>
                  <a:gd name="T4" fmla="*/ 185 w 120"/>
                  <a:gd name="T5" fmla="*/ 808 h 228"/>
                  <a:gd name="T6" fmla="*/ 180 w 120"/>
                  <a:gd name="T7" fmla="*/ 774 h 228"/>
                  <a:gd name="T8" fmla="*/ 208 w 120"/>
                  <a:gd name="T9" fmla="*/ 673 h 228"/>
                  <a:gd name="T10" fmla="*/ 45 w 120"/>
                  <a:gd name="T11" fmla="*/ 673 h 228"/>
                  <a:gd name="T12" fmla="*/ 12 w 120"/>
                  <a:gd name="T13" fmla="*/ 656 h 228"/>
                  <a:gd name="T14" fmla="*/ 0 w 120"/>
                  <a:gd name="T15" fmla="*/ 623 h 228"/>
                  <a:gd name="T16" fmla="*/ 21 w 120"/>
                  <a:gd name="T17" fmla="*/ 500 h 228"/>
                  <a:gd name="T18" fmla="*/ 627 w 120"/>
                  <a:gd name="T19" fmla="*/ 0 h 228"/>
                  <a:gd name="T20" fmla="*/ 672 w 120"/>
                  <a:gd name="T21" fmla="*/ 45 h 228"/>
                  <a:gd name="T22" fmla="*/ 672 w 120"/>
                  <a:gd name="T23" fmla="*/ 225 h 228"/>
                  <a:gd name="T24" fmla="*/ 656 w 120"/>
                  <a:gd name="T25" fmla="*/ 258 h 228"/>
                  <a:gd name="T26" fmla="*/ 622 w 120"/>
                  <a:gd name="T27" fmla="*/ 270 h 228"/>
                  <a:gd name="T28" fmla="*/ 516 w 120"/>
                  <a:gd name="T29" fmla="*/ 253 h 228"/>
                  <a:gd name="T30" fmla="*/ 516 w 120"/>
                  <a:gd name="T31" fmla="*/ 1234 h 228"/>
                  <a:gd name="T32" fmla="*/ 483 w 120"/>
                  <a:gd name="T33" fmla="*/ 1279 h 228"/>
                  <a:gd name="T34" fmla="*/ 471 w 120"/>
                  <a:gd name="T35" fmla="*/ 1279 h 228"/>
                  <a:gd name="T36" fmla="*/ 275 w 120"/>
                  <a:gd name="T37" fmla="*/ 779 h 228"/>
                  <a:gd name="T38" fmla="*/ 426 w 120"/>
                  <a:gd name="T39" fmla="*/ 1061 h 228"/>
                  <a:gd name="T40" fmla="*/ 426 w 120"/>
                  <a:gd name="T41" fmla="*/ 201 h 228"/>
                  <a:gd name="T42" fmla="*/ 443 w 120"/>
                  <a:gd name="T43" fmla="*/ 168 h 228"/>
                  <a:gd name="T44" fmla="*/ 476 w 120"/>
                  <a:gd name="T45" fmla="*/ 156 h 228"/>
                  <a:gd name="T46" fmla="*/ 582 w 120"/>
                  <a:gd name="T47" fmla="*/ 173 h 228"/>
                  <a:gd name="T48" fmla="*/ 582 w 120"/>
                  <a:gd name="T49" fmla="*/ 90 h 228"/>
                  <a:gd name="T50" fmla="*/ 111 w 120"/>
                  <a:gd name="T51" fmla="*/ 516 h 228"/>
                  <a:gd name="T52" fmla="*/ 102 w 120"/>
                  <a:gd name="T53" fmla="*/ 583 h 228"/>
                  <a:gd name="T54" fmla="*/ 270 w 120"/>
                  <a:gd name="T55" fmla="*/ 583 h 228"/>
                  <a:gd name="T56" fmla="*/ 303 w 120"/>
                  <a:gd name="T57" fmla="*/ 599 h 228"/>
                  <a:gd name="T58" fmla="*/ 315 w 120"/>
                  <a:gd name="T59" fmla="*/ 639 h 228"/>
                  <a:gd name="T60" fmla="*/ 275 w 120"/>
                  <a:gd name="T61" fmla="*/ 779 h 22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0" h="228">
                    <a:moveTo>
                      <a:pt x="84" y="228"/>
                    </a:moveTo>
                    <a:cubicBezTo>
                      <a:pt x="81" y="228"/>
                      <a:pt x="78" y="227"/>
                      <a:pt x="77" y="22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2" y="142"/>
                      <a:pt x="32" y="140"/>
                      <a:pt x="32" y="138"/>
                    </a:cubicBezTo>
                    <a:cubicBezTo>
                      <a:pt x="37" y="120"/>
                      <a:pt x="37" y="120"/>
                      <a:pt x="37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6" y="120"/>
                      <a:pt x="3" y="119"/>
                      <a:pt x="2" y="117"/>
                    </a:cubicBezTo>
                    <a:cubicBezTo>
                      <a:pt x="0" y="115"/>
                      <a:pt x="0" y="113"/>
                      <a:pt x="0" y="111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14" y="38"/>
                      <a:pt x="59" y="0"/>
                      <a:pt x="112" y="0"/>
                    </a:cubicBezTo>
                    <a:cubicBezTo>
                      <a:pt x="116" y="0"/>
                      <a:pt x="120" y="4"/>
                      <a:pt x="120" y="8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42"/>
                      <a:pt x="119" y="45"/>
                      <a:pt x="117" y="46"/>
                    </a:cubicBezTo>
                    <a:cubicBezTo>
                      <a:pt x="115" y="48"/>
                      <a:pt x="113" y="48"/>
                      <a:pt x="111" y="48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24"/>
                      <a:pt x="89" y="227"/>
                      <a:pt x="86" y="228"/>
                    </a:cubicBezTo>
                    <a:cubicBezTo>
                      <a:pt x="85" y="228"/>
                      <a:pt x="85" y="228"/>
                      <a:pt x="84" y="228"/>
                    </a:cubicBezTo>
                    <a:moveTo>
                      <a:pt x="49" y="139"/>
                    </a:moveTo>
                    <a:cubicBezTo>
                      <a:pt x="76" y="189"/>
                      <a:pt x="76" y="189"/>
                      <a:pt x="76" y="189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4"/>
                      <a:pt x="77" y="32"/>
                      <a:pt x="79" y="30"/>
                    </a:cubicBezTo>
                    <a:cubicBezTo>
                      <a:pt x="80" y="29"/>
                      <a:pt x="83" y="28"/>
                      <a:pt x="85" y="28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63" y="20"/>
                      <a:pt x="28" y="51"/>
                      <a:pt x="20" y="92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50" y="104"/>
                      <a:pt x="53" y="105"/>
                      <a:pt x="54" y="107"/>
                    </a:cubicBezTo>
                    <a:cubicBezTo>
                      <a:pt x="56" y="109"/>
                      <a:pt x="56" y="112"/>
                      <a:pt x="56" y="114"/>
                    </a:cubicBezTo>
                    <a:cubicBezTo>
                      <a:pt x="49" y="139"/>
                      <a:pt x="49" y="139"/>
                      <a:pt x="49" y="13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4" name="Freeform 95">
                <a:extLst>
                  <a:ext uri="{FF2B5EF4-FFF2-40B4-BE49-F238E27FC236}">
                    <a16:creationId xmlns:a16="http://schemas.microsoft.com/office/drawing/2014/main" id="{9E2C57C4-F2BE-45F7-B3FC-340279EFB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5" y="3986"/>
                <a:ext cx="246" cy="503"/>
              </a:xfrm>
              <a:custGeom>
                <a:avLst/>
                <a:gdLst>
                  <a:gd name="T0" fmla="*/ 0 w 104"/>
                  <a:gd name="T1" fmla="*/ 0 h 212"/>
                  <a:gd name="T2" fmla="*/ 0 w 104"/>
                  <a:gd name="T3" fmla="*/ 0 h 212"/>
                  <a:gd name="T4" fmla="*/ 561 w 104"/>
                  <a:gd name="T5" fmla="*/ 466 h 212"/>
                  <a:gd name="T6" fmla="*/ 582 w 104"/>
                  <a:gd name="T7" fmla="*/ 583 h 212"/>
                  <a:gd name="T8" fmla="*/ 357 w 104"/>
                  <a:gd name="T9" fmla="*/ 583 h 212"/>
                  <a:gd name="T10" fmla="*/ 402 w 104"/>
                  <a:gd name="T11" fmla="*/ 741 h 212"/>
                  <a:gd name="T12" fmla="*/ 156 w 104"/>
                  <a:gd name="T13" fmla="*/ 1189 h 212"/>
                  <a:gd name="T14" fmla="*/ 156 w 104"/>
                  <a:gd name="T15" fmla="*/ 156 h 212"/>
                  <a:gd name="T16" fmla="*/ 0 w 104"/>
                  <a:gd name="T17" fmla="*/ 180 h 212"/>
                  <a:gd name="T18" fmla="*/ 0 w 104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2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91" y="35"/>
                      <a:pt x="100" y="83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9AFE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5" name="Freeform 96">
                <a:extLst>
                  <a:ext uri="{FF2B5EF4-FFF2-40B4-BE49-F238E27FC236}">
                    <a16:creationId xmlns:a16="http://schemas.microsoft.com/office/drawing/2014/main" id="{E2267591-D9BC-4C09-9197-D1C3498AD8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7" y="3966"/>
                <a:ext cx="283" cy="540"/>
              </a:xfrm>
              <a:custGeom>
                <a:avLst/>
                <a:gdLst>
                  <a:gd name="T0" fmla="*/ 201 w 120"/>
                  <a:gd name="T1" fmla="*/ 1279 h 228"/>
                  <a:gd name="T2" fmla="*/ 189 w 120"/>
                  <a:gd name="T3" fmla="*/ 1279 h 228"/>
                  <a:gd name="T4" fmla="*/ 156 w 120"/>
                  <a:gd name="T5" fmla="*/ 1234 h 228"/>
                  <a:gd name="T6" fmla="*/ 156 w 120"/>
                  <a:gd name="T7" fmla="*/ 253 h 228"/>
                  <a:gd name="T8" fmla="*/ 50 w 120"/>
                  <a:gd name="T9" fmla="*/ 270 h 228"/>
                  <a:gd name="T10" fmla="*/ 17 w 120"/>
                  <a:gd name="T11" fmla="*/ 258 h 228"/>
                  <a:gd name="T12" fmla="*/ 0 w 120"/>
                  <a:gd name="T13" fmla="*/ 225 h 228"/>
                  <a:gd name="T14" fmla="*/ 0 w 120"/>
                  <a:gd name="T15" fmla="*/ 45 h 228"/>
                  <a:gd name="T16" fmla="*/ 45 w 120"/>
                  <a:gd name="T17" fmla="*/ 0 h 228"/>
                  <a:gd name="T18" fmla="*/ 651 w 120"/>
                  <a:gd name="T19" fmla="*/ 500 h 228"/>
                  <a:gd name="T20" fmla="*/ 672 w 120"/>
                  <a:gd name="T21" fmla="*/ 623 h 228"/>
                  <a:gd name="T22" fmla="*/ 660 w 120"/>
                  <a:gd name="T23" fmla="*/ 656 h 228"/>
                  <a:gd name="T24" fmla="*/ 627 w 120"/>
                  <a:gd name="T25" fmla="*/ 673 h 228"/>
                  <a:gd name="T26" fmla="*/ 464 w 120"/>
                  <a:gd name="T27" fmla="*/ 673 h 228"/>
                  <a:gd name="T28" fmla="*/ 492 w 120"/>
                  <a:gd name="T29" fmla="*/ 774 h 228"/>
                  <a:gd name="T30" fmla="*/ 488 w 120"/>
                  <a:gd name="T31" fmla="*/ 808 h 228"/>
                  <a:gd name="T32" fmla="*/ 241 w 120"/>
                  <a:gd name="T33" fmla="*/ 1258 h 228"/>
                  <a:gd name="T34" fmla="*/ 201 w 120"/>
                  <a:gd name="T35" fmla="*/ 1279 h 228"/>
                  <a:gd name="T36" fmla="*/ 201 w 120"/>
                  <a:gd name="T37" fmla="*/ 156 h 228"/>
                  <a:gd name="T38" fmla="*/ 230 w 120"/>
                  <a:gd name="T39" fmla="*/ 168 h 228"/>
                  <a:gd name="T40" fmla="*/ 246 w 120"/>
                  <a:gd name="T41" fmla="*/ 201 h 228"/>
                  <a:gd name="T42" fmla="*/ 246 w 120"/>
                  <a:gd name="T43" fmla="*/ 1061 h 228"/>
                  <a:gd name="T44" fmla="*/ 398 w 120"/>
                  <a:gd name="T45" fmla="*/ 779 h 228"/>
                  <a:gd name="T46" fmla="*/ 357 w 120"/>
                  <a:gd name="T47" fmla="*/ 639 h 228"/>
                  <a:gd name="T48" fmla="*/ 369 w 120"/>
                  <a:gd name="T49" fmla="*/ 599 h 228"/>
                  <a:gd name="T50" fmla="*/ 402 w 120"/>
                  <a:gd name="T51" fmla="*/ 583 h 228"/>
                  <a:gd name="T52" fmla="*/ 570 w 120"/>
                  <a:gd name="T53" fmla="*/ 583 h 228"/>
                  <a:gd name="T54" fmla="*/ 561 w 120"/>
                  <a:gd name="T55" fmla="*/ 516 h 228"/>
                  <a:gd name="T56" fmla="*/ 90 w 120"/>
                  <a:gd name="T57" fmla="*/ 90 h 228"/>
                  <a:gd name="T58" fmla="*/ 90 w 120"/>
                  <a:gd name="T59" fmla="*/ 173 h 228"/>
                  <a:gd name="T60" fmla="*/ 196 w 120"/>
                  <a:gd name="T61" fmla="*/ 156 h 228"/>
                  <a:gd name="T62" fmla="*/ 201 w 120"/>
                  <a:gd name="T63" fmla="*/ 156 h 2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0" h="228">
                    <a:moveTo>
                      <a:pt x="36" y="228"/>
                    </a:moveTo>
                    <a:cubicBezTo>
                      <a:pt x="35" y="228"/>
                      <a:pt x="35" y="228"/>
                      <a:pt x="34" y="228"/>
                    </a:cubicBezTo>
                    <a:cubicBezTo>
                      <a:pt x="30" y="227"/>
                      <a:pt x="28" y="224"/>
                      <a:pt x="28" y="220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48"/>
                      <a:pt x="4" y="48"/>
                      <a:pt x="3" y="46"/>
                    </a:cubicBezTo>
                    <a:cubicBezTo>
                      <a:pt x="1" y="45"/>
                      <a:pt x="0" y="42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0" y="0"/>
                      <a:pt x="106" y="38"/>
                      <a:pt x="116" y="89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3"/>
                      <a:pt x="120" y="115"/>
                      <a:pt x="118" y="117"/>
                    </a:cubicBezTo>
                    <a:cubicBezTo>
                      <a:pt x="117" y="119"/>
                      <a:pt x="114" y="120"/>
                      <a:pt x="112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8" y="140"/>
                      <a:pt x="88" y="142"/>
                      <a:pt x="87" y="144"/>
                    </a:cubicBezTo>
                    <a:cubicBezTo>
                      <a:pt x="43" y="224"/>
                      <a:pt x="43" y="224"/>
                      <a:pt x="43" y="224"/>
                    </a:cubicBezTo>
                    <a:cubicBezTo>
                      <a:pt x="42" y="227"/>
                      <a:pt x="39" y="228"/>
                      <a:pt x="36" y="228"/>
                    </a:cubicBezTo>
                    <a:moveTo>
                      <a:pt x="36" y="28"/>
                    </a:moveTo>
                    <a:cubicBezTo>
                      <a:pt x="38" y="28"/>
                      <a:pt x="40" y="29"/>
                      <a:pt x="41" y="30"/>
                    </a:cubicBezTo>
                    <a:cubicBezTo>
                      <a:pt x="43" y="32"/>
                      <a:pt x="44" y="34"/>
                      <a:pt x="44" y="36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2"/>
                      <a:pt x="64" y="109"/>
                      <a:pt x="66" y="107"/>
                    </a:cubicBezTo>
                    <a:cubicBezTo>
                      <a:pt x="67" y="105"/>
                      <a:pt x="69" y="104"/>
                      <a:pt x="72" y="104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92" y="51"/>
                      <a:pt x="57" y="20"/>
                      <a:pt x="16" y="16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6" y="28"/>
                      <a:pt x="36" y="2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6" name="Rectangle 97">
                <a:extLst>
                  <a:ext uri="{FF2B5EF4-FFF2-40B4-BE49-F238E27FC236}">
                    <a16:creationId xmlns:a16="http://schemas.microsoft.com/office/drawing/2014/main" id="{963E980B-2D30-4F85-BC68-F9460E21D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0" y="4061"/>
                <a:ext cx="301" cy="418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7" name="Rectangle 98">
                <a:extLst>
                  <a:ext uri="{FF2B5EF4-FFF2-40B4-BE49-F238E27FC236}">
                    <a16:creationId xmlns:a16="http://schemas.microsoft.com/office/drawing/2014/main" id="{E1E7EF20-A7CE-4518-AF21-57D8F57CF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0" y="4061"/>
                <a:ext cx="301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8" name="Freeform 99">
                <a:extLst>
                  <a:ext uri="{FF2B5EF4-FFF2-40B4-BE49-F238E27FC236}">
                    <a16:creationId xmlns:a16="http://schemas.microsoft.com/office/drawing/2014/main" id="{7925A979-9123-47D2-BBFB-BEADFAC2CC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0" y="4043"/>
                <a:ext cx="341" cy="454"/>
              </a:xfrm>
              <a:custGeom>
                <a:avLst/>
                <a:gdLst>
                  <a:gd name="T0" fmla="*/ 758 w 144"/>
                  <a:gd name="T1" fmla="*/ 1074 h 192"/>
                  <a:gd name="T2" fmla="*/ 45 w 144"/>
                  <a:gd name="T3" fmla="*/ 1074 h 192"/>
                  <a:gd name="T4" fmla="*/ 0 w 144"/>
                  <a:gd name="T5" fmla="*/ 1029 h 192"/>
                  <a:gd name="T6" fmla="*/ 0 w 144"/>
                  <a:gd name="T7" fmla="*/ 45 h 192"/>
                  <a:gd name="T8" fmla="*/ 45 w 144"/>
                  <a:gd name="T9" fmla="*/ 0 h 192"/>
                  <a:gd name="T10" fmla="*/ 758 w 144"/>
                  <a:gd name="T11" fmla="*/ 0 h 192"/>
                  <a:gd name="T12" fmla="*/ 803 w 144"/>
                  <a:gd name="T13" fmla="*/ 45 h 192"/>
                  <a:gd name="T14" fmla="*/ 803 w 144"/>
                  <a:gd name="T15" fmla="*/ 1029 h 192"/>
                  <a:gd name="T16" fmla="*/ 758 w 144"/>
                  <a:gd name="T17" fmla="*/ 1074 h 192"/>
                  <a:gd name="T18" fmla="*/ 90 w 144"/>
                  <a:gd name="T19" fmla="*/ 984 h 192"/>
                  <a:gd name="T20" fmla="*/ 713 w 144"/>
                  <a:gd name="T21" fmla="*/ 984 h 192"/>
                  <a:gd name="T22" fmla="*/ 713 w 144"/>
                  <a:gd name="T23" fmla="*/ 90 h 192"/>
                  <a:gd name="T24" fmla="*/ 90 w 144"/>
                  <a:gd name="T25" fmla="*/ 90 h 192"/>
                  <a:gd name="T26" fmla="*/ 90 w 144"/>
                  <a:gd name="T27" fmla="*/ 984 h 1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92">
                    <a:moveTo>
                      <a:pt x="136" y="192"/>
                    </a:moveTo>
                    <a:cubicBezTo>
                      <a:pt x="8" y="192"/>
                      <a:pt x="8" y="192"/>
                      <a:pt x="8" y="192"/>
                    </a:cubicBezTo>
                    <a:cubicBezTo>
                      <a:pt x="4" y="192"/>
                      <a:pt x="0" y="189"/>
                      <a:pt x="0" y="18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0" y="0"/>
                      <a:pt x="144" y="4"/>
                      <a:pt x="144" y="8"/>
                    </a:cubicBezTo>
                    <a:cubicBezTo>
                      <a:pt x="144" y="184"/>
                      <a:pt x="144" y="184"/>
                      <a:pt x="144" y="184"/>
                    </a:cubicBezTo>
                    <a:cubicBezTo>
                      <a:pt x="144" y="189"/>
                      <a:pt x="140" y="192"/>
                      <a:pt x="136" y="192"/>
                    </a:cubicBezTo>
                    <a:moveTo>
                      <a:pt x="16" y="176"/>
                    </a:moveTo>
                    <a:cubicBezTo>
                      <a:pt x="128" y="176"/>
                      <a:pt x="128" y="176"/>
                      <a:pt x="128" y="17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6"/>
                      <a:pt x="16" y="176"/>
                      <a:pt x="16" y="17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39" name="Freeform 100">
                <a:extLst>
                  <a:ext uri="{FF2B5EF4-FFF2-40B4-BE49-F238E27FC236}">
                    <a16:creationId xmlns:a16="http://schemas.microsoft.com/office/drawing/2014/main" id="{9C2B7845-8F3C-4BF2-9563-597C2D56A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0" y="3882"/>
                <a:ext cx="301" cy="483"/>
              </a:xfrm>
              <a:custGeom>
                <a:avLst/>
                <a:gdLst>
                  <a:gd name="T0" fmla="*/ 0 w 128"/>
                  <a:gd name="T1" fmla="*/ 0 h 204"/>
                  <a:gd name="T2" fmla="*/ 0 w 128"/>
                  <a:gd name="T3" fmla="*/ 784 h 204"/>
                  <a:gd name="T4" fmla="*/ 356 w 128"/>
                  <a:gd name="T5" fmla="*/ 1144 h 204"/>
                  <a:gd name="T6" fmla="*/ 713 w 128"/>
                  <a:gd name="T7" fmla="*/ 784 h 204"/>
                  <a:gd name="T8" fmla="*/ 713 w 128"/>
                  <a:gd name="T9" fmla="*/ 0 h 204"/>
                  <a:gd name="T10" fmla="*/ 0 w 128"/>
                  <a:gd name="T11" fmla="*/ 0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204">
                    <a:moveTo>
                      <a:pt x="0" y="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0"/>
                      <a:pt x="8" y="204"/>
                      <a:pt x="64" y="204"/>
                    </a:cubicBezTo>
                    <a:cubicBezTo>
                      <a:pt x="120" y="204"/>
                      <a:pt x="128" y="140"/>
                      <a:pt x="128" y="14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1A4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0" name="Freeform 101">
                <a:extLst>
                  <a:ext uri="{FF2B5EF4-FFF2-40B4-BE49-F238E27FC236}">
                    <a16:creationId xmlns:a16="http://schemas.microsoft.com/office/drawing/2014/main" id="{8518800B-1360-4265-9B0D-90478E1A16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0" y="3864"/>
                <a:ext cx="341" cy="521"/>
              </a:xfrm>
              <a:custGeom>
                <a:avLst/>
                <a:gdLst>
                  <a:gd name="T0" fmla="*/ 401 w 144"/>
                  <a:gd name="T1" fmla="*/ 1234 h 220"/>
                  <a:gd name="T2" fmla="*/ 0 w 144"/>
                  <a:gd name="T3" fmla="*/ 836 h 220"/>
                  <a:gd name="T4" fmla="*/ 0 w 144"/>
                  <a:gd name="T5" fmla="*/ 829 h 220"/>
                  <a:gd name="T6" fmla="*/ 0 w 144"/>
                  <a:gd name="T7" fmla="*/ 45 h 220"/>
                  <a:gd name="T8" fmla="*/ 45 w 144"/>
                  <a:gd name="T9" fmla="*/ 0 h 220"/>
                  <a:gd name="T10" fmla="*/ 758 w 144"/>
                  <a:gd name="T11" fmla="*/ 0 h 220"/>
                  <a:gd name="T12" fmla="*/ 803 w 144"/>
                  <a:gd name="T13" fmla="*/ 45 h 220"/>
                  <a:gd name="T14" fmla="*/ 803 w 144"/>
                  <a:gd name="T15" fmla="*/ 829 h 220"/>
                  <a:gd name="T16" fmla="*/ 803 w 144"/>
                  <a:gd name="T17" fmla="*/ 836 h 220"/>
                  <a:gd name="T18" fmla="*/ 401 w 144"/>
                  <a:gd name="T19" fmla="*/ 1234 h 220"/>
                  <a:gd name="T20" fmla="*/ 90 w 144"/>
                  <a:gd name="T21" fmla="*/ 829 h 220"/>
                  <a:gd name="T22" fmla="*/ 401 w 144"/>
                  <a:gd name="T23" fmla="*/ 1144 h 220"/>
                  <a:gd name="T24" fmla="*/ 713 w 144"/>
                  <a:gd name="T25" fmla="*/ 829 h 220"/>
                  <a:gd name="T26" fmla="*/ 713 w 144"/>
                  <a:gd name="T27" fmla="*/ 90 h 220"/>
                  <a:gd name="T28" fmla="*/ 90 w 144"/>
                  <a:gd name="T29" fmla="*/ 90 h 220"/>
                  <a:gd name="T30" fmla="*/ 90 w 144"/>
                  <a:gd name="T31" fmla="*/ 829 h 2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4" h="220">
                    <a:moveTo>
                      <a:pt x="72" y="220"/>
                    </a:moveTo>
                    <a:cubicBezTo>
                      <a:pt x="22" y="220"/>
                      <a:pt x="3" y="174"/>
                      <a:pt x="0" y="149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0" y="0"/>
                      <a:pt x="144" y="4"/>
                      <a:pt x="144" y="8"/>
                    </a:cubicBezTo>
                    <a:cubicBezTo>
                      <a:pt x="144" y="148"/>
                      <a:pt x="144" y="148"/>
                      <a:pt x="144" y="148"/>
                    </a:cubicBezTo>
                    <a:cubicBezTo>
                      <a:pt x="144" y="149"/>
                      <a:pt x="144" y="149"/>
                      <a:pt x="144" y="149"/>
                    </a:cubicBezTo>
                    <a:cubicBezTo>
                      <a:pt x="141" y="174"/>
                      <a:pt x="122" y="220"/>
                      <a:pt x="72" y="220"/>
                    </a:cubicBezTo>
                    <a:moveTo>
                      <a:pt x="16" y="148"/>
                    </a:moveTo>
                    <a:cubicBezTo>
                      <a:pt x="17" y="153"/>
                      <a:pt x="26" y="204"/>
                      <a:pt x="72" y="204"/>
                    </a:cubicBezTo>
                    <a:cubicBezTo>
                      <a:pt x="118" y="204"/>
                      <a:pt x="127" y="153"/>
                      <a:pt x="128" y="148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48"/>
                      <a:pt x="16" y="148"/>
                      <a:pt x="16" y="14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1" name="Freeform 102">
                <a:extLst>
                  <a:ext uri="{FF2B5EF4-FFF2-40B4-BE49-F238E27FC236}">
                    <a16:creationId xmlns:a16="http://schemas.microsoft.com/office/drawing/2014/main" id="{FBD104D2-EB6F-48EB-BFC7-FF588D658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8" y="4058"/>
                <a:ext cx="264" cy="22"/>
              </a:xfrm>
              <a:custGeom>
                <a:avLst/>
                <a:gdLst>
                  <a:gd name="T0" fmla="*/ 0 w 112"/>
                  <a:gd name="T1" fmla="*/ 0 h 9"/>
                  <a:gd name="T2" fmla="*/ 0 w 112"/>
                  <a:gd name="T3" fmla="*/ 5 h 9"/>
                  <a:gd name="T4" fmla="*/ 295 w 112"/>
                  <a:gd name="T5" fmla="*/ 54 h 9"/>
                  <a:gd name="T6" fmla="*/ 306 w 112"/>
                  <a:gd name="T7" fmla="*/ 54 h 9"/>
                  <a:gd name="T8" fmla="*/ 316 w 112"/>
                  <a:gd name="T9" fmla="*/ 54 h 9"/>
                  <a:gd name="T10" fmla="*/ 622 w 112"/>
                  <a:gd name="T11" fmla="*/ 5 h 9"/>
                  <a:gd name="T12" fmla="*/ 622 w 112"/>
                  <a:gd name="T13" fmla="*/ 5 h 9"/>
                  <a:gd name="T14" fmla="*/ 311 w 112"/>
                  <a:gd name="T15" fmla="*/ 49 h 9"/>
                  <a:gd name="T16" fmla="*/ 311 w 112"/>
                  <a:gd name="T17" fmla="*/ 49 h 9"/>
                  <a:gd name="T18" fmla="*/ 295 w 112"/>
                  <a:gd name="T19" fmla="*/ 49 h 9"/>
                  <a:gd name="T20" fmla="*/ 290 w 112"/>
                  <a:gd name="T21" fmla="*/ 49 h 9"/>
                  <a:gd name="T22" fmla="*/ 0 w 112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2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7" y="6"/>
                      <a:pt x="34" y="9"/>
                      <a:pt x="53" y="9"/>
                    </a:cubicBezTo>
                    <a:cubicBezTo>
                      <a:pt x="53" y="9"/>
                      <a:pt x="54" y="9"/>
                      <a:pt x="55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6" y="9"/>
                      <a:pt x="94" y="6"/>
                      <a:pt x="112" y="1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94" y="6"/>
                      <a:pt x="75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2" y="8"/>
                    </a:cubicBezTo>
                    <a:cubicBezTo>
                      <a:pt x="34" y="8"/>
                      <a:pt x="17" y="5"/>
                      <a:pt x="0" y="0"/>
                    </a:cubicBezTo>
                  </a:path>
                </a:pathLst>
              </a:custGeom>
              <a:solidFill>
                <a:srgbClr val="E8D2A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2" name="Freeform 103">
                <a:extLst>
                  <a:ext uri="{FF2B5EF4-FFF2-40B4-BE49-F238E27FC236}">
                    <a16:creationId xmlns:a16="http://schemas.microsoft.com/office/drawing/2014/main" id="{F12DD4D9-EA91-42D5-B964-7403B24202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0" y="4052"/>
                <a:ext cx="301" cy="7"/>
              </a:xfrm>
              <a:custGeom>
                <a:avLst/>
                <a:gdLst>
                  <a:gd name="T0" fmla="*/ 713 w 128"/>
                  <a:gd name="T1" fmla="*/ 0 h 3"/>
                  <a:gd name="T2" fmla="*/ 668 w 128"/>
                  <a:gd name="T3" fmla="*/ 16 h 3"/>
                  <a:gd name="T4" fmla="*/ 668 w 128"/>
                  <a:gd name="T5" fmla="*/ 16 h 3"/>
                  <a:gd name="T6" fmla="*/ 713 w 128"/>
                  <a:gd name="T7" fmla="*/ 5 h 3"/>
                  <a:gd name="T8" fmla="*/ 713 w 128"/>
                  <a:gd name="T9" fmla="*/ 0 h 3"/>
                  <a:gd name="T10" fmla="*/ 0 w 128"/>
                  <a:gd name="T11" fmla="*/ 0 h 3"/>
                  <a:gd name="T12" fmla="*/ 0 w 128"/>
                  <a:gd name="T13" fmla="*/ 0 h 3"/>
                  <a:gd name="T14" fmla="*/ 45 w 128"/>
                  <a:gd name="T15" fmla="*/ 16 h 3"/>
                  <a:gd name="T16" fmla="*/ 45 w 128"/>
                  <a:gd name="T17" fmla="*/ 12 h 3"/>
                  <a:gd name="T18" fmla="*/ 0 w 128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3">
                    <a:moveTo>
                      <a:pt x="128" y="0"/>
                    </a:moveTo>
                    <a:cubicBezTo>
                      <a:pt x="125" y="1"/>
                      <a:pt x="123" y="2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3" y="2"/>
                      <a:pt x="125" y="2"/>
                      <a:pt x="128" y="1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5" y="2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3" y="1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3" name="Freeform 104">
                <a:extLst>
                  <a:ext uri="{FF2B5EF4-FFF2-40B4-BE49-F238E27FC236}">
                    <a16:creationId xmlns:a16="http://schemas.microsoft.com/office/drawing/2014/main" id="{854A19C2-2A2F-4500-8C64-BC319016F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2415"/>
                <a:ext cx="1342" cy="1409"/>
              </a:xfrm>
              <a:custGeom>
                <a:avLst/>
                <a:gdLst>
                  <a:gd name="T0" fmla="*/ 1589 w 568"/>
                  <a:gd name="T1" fmla="*/ 0 h 596"/>
                  <a:gd name="T2" fmla="*/ 0 w 568"/>
                  <a:gd name="T3" fmla="*/ 1590 h 596"/>
                  <a:gd name="T4" fmla="*/ 0 w 568"/>
                  <a:gd name="T5" fmla="*/ 3336 h 596"/>
                  <a:gd name="T6" fmla="*/ 251 w 568"/>
                  <a:gd name="T7" fmla="*/ 3234 h 596"/>
                  <a:gd name="T8" fmla="*/ 303 w 568"/>
                  <a:gd name="T9" fmla="*/ 3180 h 596"/>
                  <a:gd name="T10" fmla="*/ 352 w 568"/>
                  <a:gd name="T11" fmla="*/ 3234 h 596"/>
                  <a:gd name="T12" fmla="*/ 603 w 568"/>
                  <a:gd name="T13" fmla="*/ 3336 h 596"/>
                  <a:gd name="T14" fmla="*/ 2573 w 568"/>
                  <a:gd name="T15" fmla="*/ 3336 h 596"/>
                  <a:gd name="T16" fmla="*/ 2823 w 568"/>
                  <a:gd name="T17" fmla="*/ 3234 h 596"/>
                  <a:gd name="T18" fmla="*/ 2873 w 568"/>
                  <a:gd name="T19" fmla="*/ 3180 h 596"/>
                  <a:gd name="T20" fmla="*/ 2925 w 568"/>
                  <a:gd name="T21" fmla="*/ 3234 h 596"/>
                  <a:gd name="T22" fmla="*/ 3175 w 568"/>
                  <a:gd name="T23" fmla="*/ 3336 h 596"/>
                  <a:gd name="T24" fmla="*/ 3175 w 568"/>
                  <a:gd name="T25" fmla="*/ 1590 h 596"/>
                  <a:gd name="T26" fmla="*/ 1589 w 568"/>
                  <a:gd name="T27" fmla="*/ 0 h 5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8" h="596">
                    <a:moveTo>
                      <a:pt x="284" y="0"/>
                    </a:moveTo>
                    <a:cubicBezTo>
                      <a:pt x="127" y="0"/>
                      <a:pt x="0" y="127"/>
                      <a:pt x="0" y="284"/>
                    </a:cubicBezTo>
                    <a:cubicBezTo>
                      <a:pt x="0" y="596"/>
                      <a:pt x="0" y="596"/>
                      <a:pt x="0" y="596"/>
                    </a:cubicBezTo>
                    <a:cubicBezTo>
                      <a:pt x="17" y="596"/>
                      <a:pt x="33" y="589"/>
                      <a:pt x="45" y="578"/>
                    </a:cubicBezTo>
                    <a:cubicBezTo>
                      <a:pt x="54" y="568"/>
                      <a:pt x="54" y="568"/>
                      <a:pt x="54" y="568"/>
                    </a:cubicBezTo>
                    <a:cubicBezTo>
                      <a:pt x="63" y="578"/>
                      <a:pt x="63" y="578"/>
                      <a:pt x="63" y="578"/>
                    </a:cubicBezTo>
                    <a:cubicBezTo>
                      <a:pt x="75" y="589"/>
                      <a:pt x="91" y="596"/>
                      <a:pt x="108" y="596"/>
                    </a:cubicBezTo>
                    <a:cubicBezTo>
                      <a:pt x="460" y="596"/>
                      <a:pt x="460" y="596"/>
                      <a:pt x="460" y="596"/>
                    </a:cubicBezTo>
                    <a:cubicBezTo>
                      <a:pt x="477" y="596"/>
                      <a:pt x="493" y="589"/>
                      <a:pt x="505" y="578"/>
                    </a:cubicBezTo>
                    <a:cubicBezTo>
                      <a:pt x="514" y="568"/>
                      <a:pt x="514" y="568"/>
                      <a:pt x="514" y="568"/>
                    </a:cubicBezTo>
                    <a:cubicBezTo>
                      <a:pt x="523" y="578"/>
                      <a:pt x="523" y="578"/>
                      <a:pt x="523" y="578"/>
                    </a:cubicBezTo>
                    <a:cubicBezTo>
                      <a:pt x="535" y="589"/>
                      <a:pt x="551" y="596"/>
                      <a:pt x="568" y="596"/>
                    </a:cubicBezTo>
                    <a:cubicBezTo>
                      <a:pt x="568" y="284"/>
                      <a:pt x="568" y="284"/>
                      <a:pt x="568" y="284"/>
                    </a:cubicBezTo>
                    <a:cubicBezTo>
                      <a:pt x="568" y="127"/>
                      <a:pt x="441" y="0"/>
                      <a:pt x="284" y="0"/>
                    </a:cubicBezTo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4" name="Freeform 105">
                <a:extLst>
                  <a:ext uri="{FF2B5EF4-FFF2-40B4-BE49-F238E27FC236}">
                    <a16:creationId xmlns:a16="http://schemas.microsoft.com/office/drawing/2014/main" id="{1A76CEA1-6261-4829-94F0-BAA320AEE6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" y="2395"/>
                <a:ext cx="1380" cy="1448"/>
              </a:xfrm>
              <a:custGeom>
                <a:avLst/>
                <a:gdLst>
                  <a:gd name="T0" fmla="*/ 3216 w 584"/>
                  <a:gd name="T1" fmla="*/ 3426 h 612"/>
                  <a:gd name="T2" fmla="*/ 2937 w 584"/>
                  <a:gd name="T3" fmla="*/ 3308 h 612"/>
                  <a:gd name="T4" fmla="*/ 2914 w 584"/>
                  <a:gd name="T5" fmla="*/ 3291 h 612"/>
                  <a:gd name="T6" fmla="*/ 2892 w 584"/>
                  <a:gd name="T7" fmla="*/ 3308 h 612"/>
                  <a:gd name="T8" fmla="*/ 2613 w 584"/>
                  <a:gd name="T9" fmla="*/ 3426 h 612"/>
                  <a:gd name="T10" fmla="*/ 647 w 584"/>
                  <a:gd name="T11" fmla="*/ 3426 h 612"/>
                  <a:gd name="T12" fmla="*/ 369 w 584"/>
                  <a:gd name="T13" fmla="*/ 3308 h 612"/>
                  <a:gd name="T14" fmla="*/ 347 w 584"/>
                  <a:gd name="T15" fmla="*/ 3291 h 612"/>
                  <a:gd name="T16" fmla="*/ 324 w 584"/>
                  <a:gd name="T17" fmla="*/ 3308 h 612"/>
                  <a:gd name="T18" fmla="*/ 45 w 584"/>
                  <a:gd name="T19" fmla="*/ 3426 h 612"/>
                  <a:gd name="T20" fmla="*/ 0 w 584"/>
                  <a:gd name="T21" fmla="*/ 3381 h 612"/>
                  <a:gd name="T22" fmla="*/ 0 w 584"/>
                  <a:gd name="T23" fmla="*/ 1635 h 612"/>
                  <a:gd name="T24" fmla="*/ 1630 w 584"/>
                  <a:gd name="T25" fmla="*/ 0 h 612"/>
                  <a:gd name="T26" fmla="*/ 3261 w 584"/>
                  <a:gd name="T27" fmla="*/ 1635 h 612"/>
                  <a:gd name="T28" fmla="*/ 3261 w 584"/>
                  <a:gd name="T29" fmla="*/ 3381 h 612"/>
                  <a:gd name="T30" fmla="*/ 3216 w 584"/>
                  <a:gd name="T31" fmla="*/ 3426 h 612"/>
                  <a:gd name="T32" fmla="*/ 347 w 584"/>
                  <a:gd name="T33" fmla="*/ 3180 h 612"/>
                  <a:gd name="T34" fmla="*/ 347 w 584"/>
                  <a:gd name="T35" fmla="*/ 3180 h 612"/>
                  <a:gd name="T36" fmla="*/ 380 w 584"/>
                  <a:gd name="T37" fmla="*/ 3196 h 612"/>
                  <a:gd name="T38" fmla="*/ 430 w 584"/>
                  <a:gd name="T39" fmla="*/ 3246 h 612"/>
                  <a:gd name="T40" fmla="*/ 647 w 584"/>
                  <a:gd name="T41" fmla="*/ 3336 h 612"/>
                  <a:gd name="T42" fmla="*/ 2613 w 584"/>
                  <a:gd name="T43" fmla="*/ 3336 h 612"/>
                  <a:gd name="T44" fmla="*/ 2831 w 584"/>
                  <a:gd name="T45" fmla="*/ 3246 h 612"/>
                  <a:gd name="T46" fmla="*/ 2881 w 584"/>
                  <a:gd name="T47" fmla="*/ 3196 h 612"/>
                  <a:gd name="T48" fmla="*/ 2949 w 584"/>
                  <a:gd name="T49" fmla="*/ 3196 h 612"/>
                  <a:gd name="T50" fmla="*/ 2999 w 584"/>
                  <a:gd name="T51" fmla="*/ 3246 h 612"/>
                  <a:gd name="T52" fmla="*/ 3171 w 584"/>
                  <a:gd name="T53" fmla="*/ 3336 h 612"/>
                  <a:gd name="T54" fmla="*/ 3171 w 584"/>
                  <a:gd name="T55" fmla="*/ 1635 h 612"/>
                  <a:gd name="T56" fmla="*/ 1630 w 584"/>
                  <a:gd name="T57" fmla="*/ 90 h 612"/>
                  <a:gd name="T58" fmla="*/ 90 w 584"/>
                  <a:gd name="T59" fmla="*/ 1635 h 612"/>
                  <a:gd name="T60" fmla="*/ 90 w 584"/>
                  <a:gd name="T61" fmla="*/ 3336 h 612"/>
                  <a:gd name="T62" fmla="*/ 262 w 584"/>
                  <a:gd name="T63" fmla="*/ 3246 h 612"/>
                  <a:gd name="T64" fmla="*/ 312 w 584"/>
                  <a:gd name="T65" fmla="*/ 3196 h 612"/>
                  <a:gd name="T66" fmla="*/ 347 w 584"/>
                  <a:gd name="T67" fmla="*/ 3180 h 6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84" h="612">
                    <a:moveTo>
                      <a:pt x="576" y="612"/>
                    </a:moveTo>
                    <a:cubicBezTo>
                      <a:pt x="557" y="612"/>
                      <a:pt x="539" y="605"/>
                      <a:pt x="526" y="591"/>
                    </a:cubicBezTo>
                    <a:cubicBezTo>
                      <a:pt x="522" y="588"/>
                      <a:pt x="522" y="588"/>
                      <a:pt x="522" y="588"/>
                    </a:cubicBezTo>
                    <a:cubicBezTo>
                      <a:pt x="518" y="591"/>
                      <a:pt x="518" y="591"/>
                      <a:pt x="518" y="591"/>
                    </a:cubicBezTo>
                    <a:cubicBezTo>
                      <a:pt x="505" y="605"/>
                      <a:pt x="487" y="612"/>
                      <a:pt x="468" y="612"/>
                    </a:cubicBezTo>
                    <a:cubicBezTo>
                      <a:pt x="116" y="612"/>
                      <a:pt x="116" y="612"/>
                      <a:pt x="116" y="612"/>
                    </a:cubicBezTo>
                    <a:cubicBezTo>
                      <a:pt x="97" y="612"/>
                      <a:pt x="79" y="605"/>
                      <a:pt x="66" y="591"/>
                    </a:cubicBezTo>
                    <a:cubicBezTo>
                      <a:pt x="62" y="588"/>
                      <a:pt x="62" y="588"/>
                      <a:pt x="62" y="588"/>
                    </a:cubicBezTo>
                    <a:cubicBezTo>
                      <a:pt x="58" y="591"/>
                      <a:pt x="58" y="591"/>
                      <a:pt x="58" y="591"/>
                    </a:cubicBezTo>
                    <a:cubicBezTo>
                      <a:pt x="45" y="605"/>
                      <a:pt x="27" y="612"/>
                      <a:pt x="8" y="612"/>
                    </a:cubicBezTo>
                    <a:cubicBezTo>
                      <a:pt x="4" y="612"/>
                      <a:pt x="0" y="609"/>
                      <a:pt x="0" y="604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131"/>
                      <a:pt x="131" y="0"/>
                      <a:pt x="292" y="0"/>
                    </a:cubicBezTo>
                    <a:cubicBezTo>
                      <a:pt x="453" y="0"/>
                      <a:pt x="584" y="131"/>
                      <a:pt x="584" y="292"/>
                    </a:cubicBezTo>
                    <a:cubicBezTo>
                      <a:pt x="584" y="604"/>
                      <a:pt x="584" y="604"/>
                      <a:pt x="584" y="604"/>
                    </a:cubicBezTo>
                    <a:cubicBezTo>
                      <a:pt x="584" y="609"/>
                      <a:pt x="580" y="612"/>
                      <a:pt x="576" y="612"/>
                    </a:cubicBezTo>
                    <a:moveTo>
                      <a:pt x="62" y="568"/>
                    </a:moveTo>
                    <a:cubicBezTo>
                      <a:pt x="62" y="568"/>
                      <a:pt x="62" y="568"/>
                      <a:pt x="62" y="568"/>
                    </a:cubicBezTo>
                    <a:cubicBezTo>
                      <a:pt x="64" y="568"/>
                      <a:pt x="66" y="569"/>
                      <a:pt x="68" y="571"/>
                    </a:cubicBezTo>
                    <a:cubicBezTo>
                      <a:pt x="77" y="580"/>
                      <a:pt x="77" y="580"/>
                      <a:pt x="77" y="580"/>
                    </a:cubicBezTo>
                    <a:cubicBezTo>
                      <a:pt x="87" y="590"/>
                      <a:pt x="101" y="596"/>
                      <a:pt x="116" y="596"/>
                    </a:cubicBezTo>
                    <a:cubicBezTo>
                      <a:pt x="468" y="596"/>
                      <a:pt x="468" y="596"/>
                      <a:pt x="468" y="596"/>
                    </a:cubicBezTo>
                    <a:cubicBezTo>
                      <a:pt x="483" y="596"/>
                      <a:pt x="496" y="590"/>
                      <a:pt x="507" y="580"/>
                    </a:cubicBezTo>
                    <a:cubicBezTo>
                      <a:pt x="516" y="571"/>
                      <a:pt x="516" y="571"/>
                      <a:pt x="516" y="571"/>
                    </a:cubicBezTo>
                    <a:cubicBezTo>
                      <a:pt x="519" y="568"/>
                      <a:pt x="525" y="568"/>
                      <a:pt x="528" y="571"/>
                    </a:cubicBezTo>
                    <a:cubicBezTo>
                      <a:pt x="537" y="580"/>
                      <a:pt x="537" y="580"/>
                      <a:pt x="537" y="580"/>
                    </a:cubicBezTo>
                    <a:cubicBezTo>
                      <a:pt x="545" y="588"/>
                      <a:pt x="556" y="594"/>
                      <a:pt x="568" y="596"/>
                    </a:cubicBezTo>
                    <a:cubicBezTo>
                      <a:pt x="568" y="292"/>
                      <a:pt x="568" y="292"/>
                      <a:pt x="568" y="292"/>
                    </a:cubicBezTo>
                    <a:cubicBezTo>
                      <a:pt x="568" y="140"/>
                      <a:pt x="444" y="16"/>
                      <a:pt x="292" y="16"/>
                    </a:cubicBezTo>
                    <a:cubicBezTo>
                      <a:pt x="140" y="16"/>
                      <a:pt x="16" y="140"/>
                      <a:pt x="16" y="292"/>
                    </a:cubicBezTo>
                    <a:cubicBezTo>
                      <a:pt x="16" y="596"/>
                      <a:pt x="16" y="596"/>
                      <a:pt x="16" y="596"/>
                    </a:cubicBezTo>
                    <a:cubicBezTo>
                      <a:pt x="28" y="594"/>
                      <a:pt x="38" y="588"/>
                      <a:pt x="47" y="580"/>
                    </a:cubicBezTo>
                    <a:cubicBezTo>
                      <a:pt x="56" y="571"/>
                      <a:pt x="56" y="571"/>
                      <a:pt x="56" y="571"/>
                    </a:cubicBezTo>
                    <a:cubicBezTo>
                      <a:pt x="58" y="569"/>
                      <a:pt x="60" y="568"/>
                      <a:pt x="62" y="56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5" name="Freeform 106">
                <a:extLst>
                  <a:ext uri="{FF2B5EF4-FFF2-40B4-BE49-F238E27FC236}">
                    <a16:creationId xmlns:a16="http://schemas.microsoft.com/office/drawing/2014/main" id="{E135DE20-0E28-4044-9EAC-44911F665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2415"/>
                <a:ext cx="1342" cy="729"/>
              </a:xfrm>
              <a:custGeom>
                <a:avLst/>
                <a:gdLst>
                  <a:gd name="T0" fmla="*/ 1589 w 568"/>
                  <a:gd name="T1" fmla="*/ 0 h 308"/>
                  <a:gd name="T2" fmla="*/ 0 w 568"/>
                  <a:gd name="T3" fmla="*/ 1591 h 308"/>
                  <a:gd name="T4" fmla="*/ 0 w 568"/>
                  <a:gd name="T5" fmla="*/ 1725 h 308"/>
                  <a:gd name="T6" fmla="*/ 1589 w 568"/>
                  <a:gd name="T7" fmla="*/ 135 h 308"/>
                  <a:gd name="T8" fmla="*/ 3175 w 568"/>
                  <a:gd name="T9" fmla="*/ 1725 h 308"/>
                  <a:gd name="T10" fmla="*/ 3175 w 568"/>
                  <a:gd name="T11" fmla="*/ 1591 h 308"/>
                  <a:gd name="T12" fmla="*/ 1589 w 568"/>
                  <a:gd name="T13" fmla="*/ 0 h 3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8" h="308">
                    <a:moveTo>
                      <a:pt x="284" y="0"/>
                    </a:moveTo>
                    <a:cubicBezTo>
                      <a:pt x="127" y="0"/>
                      <a:pt x="0" y="127"/>
                      <a:pt x="0" y="284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151"/>
                      <a:pt x="127" y="24"/>
                      <a:pt x="284" y="24"/>
                    </a:cubicBezTo>
                    <a:cubicBezTo>
                      <a:pt x="441" y="24"/>
                      <a:pt x="568" y="151"/>
                      <a:pt x="568" y="308"/>
                    </a:cubicBezTo>
                    <a:cubicBezTo>
                      <a:pt x="568" y="284"/>
                      <a:pt x="568" y="284"/>
                      <a:pt x="568" y="284"/>
                    </a:cubicBezTo>
                    <a:cubicBezTo>
                      <a:pt x="568" y="127"/>
                      <a:pt x="441" y="0"/>
                      <a:pt x="28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6" name="Freeform 107">
                <a:extLst>
                  <a:ext uri="{FF2B5EF4-FFF2-40B4-BE49-F238E27FC236}">
                    <a16:creationId xmlns:a16="http://schemas.microsoft.com/office/drawing/2014/main" id="{328EEE07-014B-4432-975E-82EADF8CAD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" y="2395"/>
                <a:ext cx="1380" cy="1448"/>
              </a:xfrm>
              <a:custGeom>
                <a:avLst/>
                <a:gdLst>
                  <a:gd name="T0" fmla="*/ 3216 w 584"/>
                  <a:gd name="T1" fmla="*/ 3426 h 612"/>
                  <a:gd name="T2" fmla="*/ 2937 w 584"/>
                  <a:gd name="T3" fmla="*/ 3308 h 612"/>
                  <a:gd name="T4" fmla="*/ 2914 w 584"/>
                  <a:gd name="T5" fmla="*/ 3291 h 612"/>
                  <a:gd name="T6" fmla="*/ 2892 w 584"/>
                  <a:gd name="T7" fmla="*/ 3308 h 612"/>
                  <a:gd name="T8" fmla="*/ 2613 w 584"/>
                  <a:gd name="T9" fmla="*/ 3426 h 612"/>
                  <a:gd name="T10" fmla="*/ 647 w 584"/>
                  <a:gd name="T11" fmla="*/ 3426 h 612"/>
                  <a:gd name="T12" fmla="*/ 369 w 584"/>
                  <a:gd name="T13" fmla="*/ 3308 h 612"/>
                  <a:gd name="T14" fmla="*/ 347 w 584"/>
                  <a:gd name="T15" fmla="*/ 3291 h 612"/>
                  <a:gd name="T16" fmla="*/ 324 w 584"/>
                  <a:gd name="T17" fmla="*/ 3308 h 612"/>
                  <a:gd name="T18" fmla="*/ 45 w 584"/>
                  <a:gd name="T19" fmla="*/ 3426 h 612"/>
                  <a:gd name="T20" fmla="*/ 0 w 584"/>
                  <a:gd name="T21" fmla="*/ 3381 h 612"/>
                  <a:gd name="T22" fmla="*/ 0 w 584"/>
                  <a:gd name="T23" fmla="*/ 1635 h 612"/>
                  <a:gd name="T24" fmla="*/ 1630 w 584"/>
                  <a:gd name="T25" fmla="*/ 0 h 612"/>
                  <a:gd name="T26" fmla="*/ 3261 w 584"/>
                  <a:gd name="T27" fmla="*/ 1635 h 612"/>
                  <a:gd name="T28" fmla="*/ 3261 w 584"/>
                  <a:gd name="T29" fmla="*/ 3381 h 612"/>
                  <a:gd name="T30" fmla="*/ 3216 w 584"/>
                  <a:gd name="T31" fmla="*/ 3426 h 612"/>
                  <a:gd name="T32" fmla="*/ 347 w 584"/>
                  <a:gd name="T33" fmla="*/ 3180 h 612"/>
                  <a:gd name="T34" fmla="*/ 347 w 584"/>
                  <a:gd name="T35" fmla="*/ 3180 h 612"/>
                  <a:gd name="T36" fmla="*/ 380 w 584"/>
                  <a:gd name="T37" fmla="*/ 3196 h 612"/>
                  <a:gd name="T38" fmla="*/ 430 w 584"/>
                  <a:gd name="T39" fmla="*/ 3246 h 612"/>
                  <a:gd name="T40" fmla="*/ 647 w 584"/>
                  <a:gd name="T41" fmla="*/ 3336 h 612"/>
                  <a:gd name="T42" fmla="*/ 2613 w 584"/>
                  <a:gd name="T43" fmla="*/ 3336 h 612"/>
                  <a:gd name="T44" fmla="*/ 2831 w 584"/>
                  <a:gd name="T45" fmla="*/ 3246 h 612"/>
                  <a:gd name="T46" fmla="*/ 2881 w 584"/>
                  <a:gd name="T47" fmla="*/ 3196 h 612"/>
                  <a:gd name="T48" fmla="*/ 2949 w 584"/>
                  <a:gd name="T49" fmla="*/ 3196 h 612"/>
                  <a:gd name="T50" fmla="*/ 2999 w 584"/>
                  <a:gd name="T51" fmla="*/ 3246 h 612"/>
                  <a:gd name="T52" fmla="*/ 3171 w 584"/>
                  <a:gd name="T53" fmla="*/ 3336 h 612"/>
                  <a:gd name="T54" fmla="*/ 3171 w 584"/>
                  <a:gd name="T55" fmla="*/ 1635 h 612"/>
                  <a:gd name="T56" fmla="*/ 1630 w 584"/>
                  <a:gd name="T57" fmla="*/ 90 h 612"/>
                  <a:gd name="T58" fmla="*/ 90 w 584"/>
                  <a:gd name="T59" fmla="*/ 1635 h 612"/>
                  <a:gd name="T60" fmla="*/ 90 w 584"/>
                  <a:gd name="T61" fmla="*/ 3336 h 612"/>
                  <a:gd name="T62" fmla="*/ 262 w 584"/>
                  <a:gd name="T63" fmla="*/ 3246 h 612"/>
                  <a:gd name="T64" fmla="*/ 312 w 584"/>
                  <a:gd name="T65" fmla="*/ 3196 h 612"/>
                  <a:gd name="T66" fmla="*/ 347 w 584"/>
                  <a:gd name="T67" fmla="*/ 3180 h 6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84" h="612">
                    <a:moveTo>
                      <a:pt x="576" y="612"/>
                    </a:moveTo>
                    <a:cubicBezTo>
                      <a:pt x="557" y="612"/>
                      <a:pt x="539" y="605"/>
                      <a:pt x="526" y="591"/>
                    </a:cubicBezTo>
                    <a:cubicBezTo>
                      <a:pt x="522" y="588"/>
                      <a:pt x="522" y="588"/>
                      <a:pt x="522" y="588"/>
                    </a:cubicBezTo>
                    <a:cubicBezTo>
                      <a:pt x="518" y="591"/>
                      <a:pt x="518" y="591"/>
                      <a:pt x="518" y="591"/>
                    </a:cubicBezTo>
                    <a:cubicBezTo>
                      <a:pt x="505" y="605"/>
                      <a:pt x="487" y="612"/>
                      <a:pt x="468" y="612"/>
                    </a:cubicBezTo>
                    <a:cubicBezTo>
                      <a:pt x="116" y="612"/>
                      <a:pt x="116" y="612"/>
                      <a:pt x="116" y="612"/>
                    </a:cubicBezTo>
                    <a:cubicBezTo>
                      <a:pt x="97" y="612"/>
                      <a:pt x="79" y="605"/>
                      <a:pt x="66" y="591"/>
                    </a:cubicBezTo>
                    <a:cubicBezTo>
                      <a:pt x="62" y="588"/>
                      <a:pt x="62" y="588"/>
                      <a:pt x="62" y="588"/>
                    </a:cubicBezTo>
                    <a:cubicBezTo>
                      <a:pt x="58" y="591"/>
                      <a:pt x="58" y="591"/>
                      <a:pt x="58" y="591"/>
                    </a:cubicBezTo>
                    <a:cubicBezTo>
                      <a:pt x="45" y="605"/>
                      <a:pt x="27" y="612"/>
                      <a:pt x="8" y="612"/>
                    </a:cubicBezTo>
                    <a:cubicBezTo>
                      <a:pt x="4" y="612"/>
                      <a:pt x="0" y="609"/>
                      <a:pt x="0" y="604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0" y="131"/>
                      <a:pt x="131" y="0"/>
                      <a:pt x="292" y="0"/>
                    </a:cubicBezTo>
                    <a:cubicBezTo>
                      <a:pt x="453" y="0"/>
                      <a:pt x="584" y="131"/>
                      <a:pt x="584" y="292"/>
                    </a:cubicBezTo>
                    <a:cubicBezTo>
                      <a:pt x="584" y="604"/>
                      <a:pt x="584" y="604"/>
                      <a:pt x="584" y="604"/>
                    </a:cubicBezTo>
                    <a:cubicBezTo>
                      <a:pt x="584" y="609"/>
                      <a:pt x="580" y="612"/>
                      <a:pt x="576" y="612"/>
                    </a:cubicBezTo>
                    <a:moveTo>
                      <a:pt x="62" y="568"/>
                    </a:moveTo>
                    <a:cubicBezTo>
                      <a:pt x="62" y="568"/>
                      <a:pt x="62" y="568"/>
                      <a:pt x="62" y="568"/>
                    </a:cubicBezTo>
                    <a:cubicBezTo>
                      <a:pt x="64" y="568"/>
                      <a:pt x="66" y="569"/>
                      <a:pt x="68" y="571"/>
                    </a:cubicBezTo>
                    <a:cubicBezTo>
                      <a:pt x="77" y="580"/>
                      <a:pt x="77" y="580"/>
                      <a:pt x="77" y="580"/>
                    </a:cubicBezTo>
                    <a:cubicBezTo>
                      <a:pt x="87" y="590"/>
                      <a:pt x="101" y="596"/>
                      <a:pt x="116" y="596"/>
                    </a:cubicBezTo>
                    <a:cubicBezTo>
                      <a:pt x="468" y="596"/>
                      <a:pt x="468" y="596"/>
                      <a:pt x="468" y="596"/>
                    </a:cubicBezTo>
                    <a:cubicBezTo>
                      <a:pt x="483" y="596"/>
                      <a:pt x="496" y="590"/>
                      <a:pt x="507" y="580"/>
                    </a:cubicBezTo>
                    <a:cubicBezTo>
                      <a:pt x="516" y="571"/>
                      <a:pt x="516" y="571"/>
                      <a:pt x="516" y="571"/>
                    </a:cubicBezTo>
                    <a:cubicBezTo>
                      <a:pt x="519" y="568"/>
                      <a:pt x="525" y="568"/>
                      <a:pt x="528" y="571"/>
                    </a:cubicBezTo>
                    <a:cubicBezTo>
                      <a:pt x="537" y="580"/>
                      <a:pt x="537" y="580"/>
                      <a:pt x="537" y="580"/>
                    </a:cubicBezTo>
                    <a:cubicBezTo>
                      <a:pt x="545" y="588"/>
                      <a:pt x="556" y="594"/>
                      <a:pt x="568" y="596"/>
                    </a:cubicBezTo>
                    <a:cubicBezTo>
                      <a:pt x="568" y="292"/>
                      <a:pt x="568" y="292"/>
                      <a:pt x="568" y="292"/>
                    </a:cubicBezTo>
                    <a:cubicBezTo>
                      <a:pt x="568" y="140"/>
                      <a:pt x="444" y="16"/>
                      <a:pt x="292" y="16"/>
                    </a:cubicBezTo>
                    <a:cubicBezTo>
                      <a:pt x="140" y="16"/>
                      <a:pt x="16" y="140"/>
                      <a:pt x="16" y="292"/>
                    </a:cubicBezTo>
                    <a:cubicBezTo>
                      <a:pt x="16" y="596"/>
                      <a:pt x="16" y="596"/>
                      <a:pt x="16" y="596"/>
                    </a:cubicBezTo>
                    <a:cubicBezTo>
                      <a:pt x="28" y="594"/>
                      <a:pt x="38" y="588"/>
                      <a:pt x="47" y="580"/>
                    </a:cubicBezTo>
                    <a:cubicBezTo>
                      <a:pt x="56" y="571"/>
                      <a:pt x="56" y="571"/>
                      <a:pt x="56" y="571"/>
                    </a:cubicBezTo>
                    <a:cubicBezTo>
                      <a:pt x="58" y="569"/>
                      <a:pt x="60" y="568"/>
                      <a:pt x="62" y="56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7" name="Freeform 108">
                <a:extLst>
                  <a:ext uri="{FF2B5EF4-FFF2-40B4-BE49-F238E27FC236}">
                    <a16:creationId xmlns:a16="http://schemas.microsoft.com/office/drawing/2014/main" id="{F5E50888-5680-44AA-B432-BD659D535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3384"/>
                <a:ext cx="165" cy="420"/>
              </a:xfrm>
              <a:custGeom>
                <a:avLst/>
                <a:gdLst>
                  <a:gd name="T0" fmla="*/ 389 w 70"/>
                  <a:gd name="T1" fmla="*/ 0 h 177"/>
                  <a:gd name="T2" fmla="*/ 123 w 70"/>
                  <a:gd name="T3" fmla="*/ 0 h 177"/>
                  <a:gd name="T4" fmla="*/ 123 w 70"/>
                  <a:gd name="T5" fmla="*/ 471 h 177"/>
                  <a:gd name="T6" fmla="*/ 0 w 70"/>
                  <a:gd name="T7" fmla="*/ 992 h 177"/>
                  <a:gd name="T8" fmla="*/ 160 w 70"/>
                  <a:gd name="T9" fmla="*/ 907 h 177"/>
                  <a:gd name="T10" fmla="*/ 212 w 70"/>
                  <a:gd name="T11" fmla="*/ 857 h 177"/>
                  <a:gd name="T12" fmla="*/ 245 w 70"/>
                  <a:gd name="T13" fmla="*/ 840 h 177"/>
                  <a:gd name="T14" fmla="*/ 278 w 70"/>
                  <a:gd name="T15" fmla="*/ 857 h 177"/>
                  <a:gd name="T16" fmla="*/ 328 w 70"/>
                  <a:gd name="T17" fmla="*/ 907 h 177"/>
                  <a:gd name="T18" fmla="*/ 389 w 70"/>
                  <a:gd name="T19" fmla="*/ 959 h 177"/>
                  <a:gd name="T20" fmla="*/ 389 w 70"/>
                  <a:gd name="T21" fmla="*/ 0 h 1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0" h="177">
                    <a:moveTo>
                      <a:pt x="7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2" y="117"/>
                      <a:pt x="14" y="149"/>
                      <a:pt x="0" y="177"/>
                    </a:cubicBezTo>
                    <a:cubicBezTo>
                      <a:pt x="11" y="175"/>
                      <a:pt x="21" y="170"/>
                      <a:pt x="29" y="16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40" y="151"/>
                      <a:pt x="42" y="150"/>
                      <a:pt x="44" y="150"/>
                    </a:cubicBezTo>
                    <a:cubicBezTo>
                      <a:pt x="46" y="150"/>
                      <a:pt x="48" y="151"/>
                      <a:pt x="50" y="153"/>
                    </a:cubicBezTo>
                    <a:cubicBezTo>
                      <a:pt x="59" y="162"/>
                      <a:pt x="59" y="162"/>
                      <a:pt x="59" y="162"/>
                    </a:cubicBezTo>
                    <a:cubicBezTo>
                      <a:pt x="62" y="165"/>
                      <a:pt x="66" y="168"/>
                      <a:pt x="70" y="171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8" name="Freeform 109">
                <a:extLst>
                  <a:ext uri="{FF2B5EF4-FFF2-40B4-BE49-F238E27FC236}">
                    <a16:creationId xmlns:a16="http://schemas.microsoft.com/office/drawing/2014/main" id="{51F8C704-8918-45A5-B8F1-72A0D9D32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7" y="3740"/>
                <a:ext cx="178" cy="84"/>
              </a:xfrm>
              <a:custGeom>
                <a:avLst/>
                <a:gdLst>
                  <a:gd name="T0" fmla="*/ 274 w 75"/>
                  <a:gd name="T1" fmla="*/ 0 h 36"/>
                  <a:gd name="T2" fmla="*/ 238 w 75"/>
                  <a:gd name="T3" fmla="*/ 17 h 36"/>
                  <a:gd name="T4" fmla="*/ 189 w 75"/>
                  <a:gd name="T5" fmla="*/ 66 h 36"/>
                  <a:gd name="T6" fmla="*/ 28 w 75"/>
                  <a:gd name="T7" fmla="*/ 151 h 36"/>
                  <a:gd name="T8" fmla="*/ 0 w 75"/>
                  <a:gd name="T9" fmla="*/ 201 h 36"/>
                  <a:gd name="T10" fmla="*/ 222 w 75"/>
                  <a:gd name="T11" fmla="*/ 102 h 36"/>
                  <a:gd name="T12" fmla="*/ 274 w 75"/>
                  <a:gd name="T13" fmla="*/ 45 h 36"/>
                  <a:gd name="T14" fmla="*/ 323 w 75"/>
                  <a:gd name="T15" fmla="*/ 102 h 36"/>
                  <a:gd name="T16" fmla="*/ 418 w 75"/>
                  <a:gd name="T17" fmla="*/ 168 h 36"/>
                  <a:gd name="T18" fmla="*/ 418 w 75"/>
                  <a:gd name="T19" fmla="*/ 118 h 36"/>
                  <a:gd name="T20" fmla="*/ 356 w 75"/>
                  <a:gd name="T21" fmla="*/ 66 h 36"/>
                  <a:gd name="T22" fmla="*/ 307 w 75"/>
                  <a:gd name="T23" fmla="*/ 17 h 36"/>
                  <a:gd name="T24" fmla="*/ 274 w 75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36">
                    <a:moveTo>
                      <a:pt x="49" y="0"/>
                    </a:moveTo>
                    <a:cubicBezTo>
                      <a:pt x="47" y="0"/>
                      <a:pt x="45" y="1"/>
                      <a:pt x="43" y="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6" y="20"/>
                      <a:pt x="16" y="25"/>
                      <a:pt x="5" y="27"/>
                    </a:cubicBezTo>
                    <a:cubicBezTo>
                      <a:pt x="4" y="30"/>
                      <a:pt x="2" y="33"/>
                      <a:pt x="0" y="36"/>
                    </a:cubicBezTo>
                    <a:cubicBezTo>
                      <a:pt x="15" y="35"/>
                      <a:pt x="29" y="28"/>
                      <a:pt x="40" y="1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3" y="23"/>
                      <a:pt x="69" y="27"/>
                      <a:pt x="75" y="30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1" y="18"/>
                      <a:pt x="67" y="15"/>
                      <a:pt x="64" y="12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3" y="1"/>
                      <a:pt x="51" y="0"/>
                      <a:pt x="49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49" name="Freeform 110">
                <a:extLst>
                  <a:ext uri="{FF2B5EF4-FFF2-40B4-BE49-F238E27FC236}">
                    <a16:creationId xmlns:a16="http://schemas.microsoft.com/office/drawing/2014/main" id="{954BE431-3015-4101-A2BC-D5BFF8FEA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6" y="3384"/>
                <a:ext cx="167" cy="420"/>
              </a:xfrm>
              <a:custGeom>
                <a:avLst/>
                <a:gdLst>
                  <a:gd name="T0" fmla="*/ 270 w 71"/>
                  <a:gd name="T1" fmla="*/ 0 h 177"/>
                  <a:gd name="T2" fmla="*/ 0 w 71"/>
                  <a:gd name="T3" fmla="*/ 0 h 177"/>
                  <a:gd name="T4" fmla="*/ 0 w 71"/>
                  <a:gd name="T5" fmla="*/ 959 h 177"/>
                  <a:gd name="T6" fmla="*/ 62 w 71"/>
                  <a:gd name="T7" fmla="*/ 907 h 177"/>
                  <a:gd name="T8" fmla="*/ 111 w 71"/>
                  <a:gd name="T9" fmla="*/ 857 h 177"/>
                  <a:gd name="T10" fmla="*/ 147 w 71"/>
                  <a:gd name="T11" fmla="*/ 840 h 177"/>
                  <a:gd name="T12" fmla="*/ 147 w 71"/>
                  <a:gd name="T13" fmla="*/ 840 h 177"/>
                  <a:gd name="T14" fmla="*/ 180 w 71"/>
                  <a:gd name="T15" fmla="*/ 857 h 177"/>
                  <a:gd name="T16" fmla="*/ 230 w 71"/>
                  <a:gd name="T17" fmla="*/ 907 h 177"/>
                  <a:gd name="T18" fmla="*/ 398 w 71"/>
                  <a:gd name="T19" fmla="*/ 992 h 177"/>
                  <a:gd name="T20" fmla="*/ 270 w 71"/>
                  <a:gd name="T21" fmla="*/ 455 h 177"/>
                  <a:gd name="T22" fmla="*/ 270 w 71"/>
                  <a:gd name="T23" fmla="*/ 0 h 1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1" h="177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4" y="168"/>
                      <a:pt x="8" y="165"/>
                      <a:pt x="11" y="162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2" y="151"/>
                      <a:pt x="24" y="150"/>
                      <a:pt x="26" y="150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8" y="150"/>
                      <a:pt x="30" y="151"/>
                      <a:pt x="32" y="153"/>
                    </a:cubicBezTo>
                    <a:cubicBezTo>
                      <a:pt x="41" y="162"/>
                      <a:pt x="41" y="162"/>
                      <a:pt x="41" y="162"/>
                    </a:cubicBezTo>
                    <a:cubicBezTo>
                      <a:pt x="49" y="170"/>
                      <a:pt x="60" y="176"/>
                      <a:pt x="71" y="177"/>
                    </a:cubicBezTo>
                    <a:cubicBezTo>
                      <a:pt x="56" y="148"/>
                      <a:pt x="48" y="116"/>
                      <a:pt x="48" y="81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0" name="Freeform 111">
                <a:extLst>
                  <a:ext uri="{FF2B5EF4-FFF2-40B4-BE49-F238E27FC236}">
                    <a16:creationId xmlns:a16="http://schemas.microsoft.com/office/drawing/2014/main" id="{06DEFE85-1916-4454-8E28-D4120D06D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6" y="3740"/>
                <a:ext cx="178" cy="84"/>
              </a:xfrm>
              <a:custGeom>
                <a:avLst/>
                <a:gdLst>
                  <a:gd name="T0" fmla="*/ 144 w 76"/>
                  <a:gd name="T1" fmla="*/ 0 h 36"/>
                  <a:gd name="T2" fmla="*/ 144 w 76"/>
                  <a:gd name="T3" fmla="*/ 0 h 36"/>
                  <a:gd name="T4" fmla="*/ 111 w 76"/>
                  <a:gd name="T5" fmla="*/ 17 h 36"/>
                  <a:gd name="T6" fmla="*/ 61 w 76"/>
                  <a:gd name="T7" fmla="*/ 66 h 36"/>
                  <a:gd name="T8" fmla="*/ 0 w 76"/>
                  <a:gd name="T9" fmla="*/ 118 h 36"/>
                  <a:gd name="T10" fmla="*/ 0 w 76"/>
                  <a:gd name="T11" fmla="*/ 168 h 36"/>
                  <a:gd name="T12" fmla="*/ 94 w 76"/>
                  <a:gd name="T13" fmla="*/ 102 h 36"/>
                  <a:gd name="T14" fmla="*/ 144 w 76"/>
                  <a:gd name="T15" fmla="*/ 45 h 36"/>
                  <a:gd name="T16" fmla="*/ 193 w 76"/>
                  <a:gd name="T17" fmla="*/ 102 h 36"/>
                  <a:gd name="T18" fmla="*/ 422 w 76"/>
                  <a:gd name="T19" fmla="*/ 201 h 36"/>
                  <a:gd name="T20" fmla="*/ 393 w 76"/>
                  <a:gd name="T21" fmla="*/ 151 h 36"/>
                  <a:gd name="T22" fmla="*/ 228 w 76"/>
                  <a:gd name="T23" fmla="*/ 66 h 36"/>
                  <a:gd name="T24" fmla="*/ 177 w 76"/>
                  <a:gd name="T25" fmla="*/ 17 h 36"/>
                  <a:gd name="T26" fmla="*/ 144 w 76"/>
                  <a:gd name="T27" fmla="*/ 0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36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2" y="1"/>
                      <a:pt x="20" y="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5"/>
                      <a:pt x="4" y="18"/>
                      <a:pt x="0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7"/>
                      <a:pt x="12" y="23"/>
                      <a:pt x="17" y="1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46" y="28"/>
                      <a:pt x="61" y="35"/>
                      <a:pt x="76" y="36"/>
                    </a:cubicBezTo>
                    <a:cubicBezTo>
                      <a:pt x="74" y="33"/>
                      <a:pt x="73" y="30"/>
                      <a:pt x="71" y="27"/>
                    </a:cubicBezTo>
                    <a:cubicBezTo>
                      <a:pt x="60" y="26"/>
                      <a:pt x="49" y="20"/>
                      <a:pt x="41" y="12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"/>
                      <a:pt x="28" y="0"/>
                      <a:pt x="26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1" name="Freeform 112">
                <a:extLst>
                  <a:ext uri="{FF2B5EF4-FFF2-40B4-BE49-F238E27FC236}">
                    <a16:creationId xmlns:a16="http://schemas.microsoft.com/office/drawing/2014/main" id="{3F9A5EA7-2796-401B-BF7C-B192419A7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" y="3271"/>
                <a:ext cx="113" cy="228"/>
              </a:xfrm>
              <a:custGeom>
                <a:avLst/>
                <a:gdLst>
                  <a:gd name="T0" fmla="*/ 266 w 48"/>
                  <a:gd name="T1" fmla="*/ 0 h 96"/>
                  <a:gd name="T2" fmla="*/ 0 w 48"/>
                  <a:gd name="T3" fmla="*/ 271 h 96"/>
                  <a:gd name="T4" fmla="*/ 266 w 48"/>
                  <a:gd name="T5" fmla="*/ 542 h 96"/>
                  <a:gd name="T6" fmla="*/ 266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cubicBezTo>
                      <a:pt x="21" y="0"/>
                      <a:pt x="0" y="22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E1A4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2" name="Freeform 113">
                <a:extLst>
                  <a:ext uri="{FF2B5EF4-FFF2-40B4-BE49-F238E27FC236}">
                    <a16:creationId xmlns:a16="http://schemas.microsoft.com/office/drawing/2014/main" id="{6E7A7C02-851A-4958-973C-5AF422E489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6" y="3252"/>
                <a:ext cx="151" cy="266"/>
              </a:xfrm>
              <a:custGeom>
                <a:avLst/>
                <a:gdLst>
                  <a:gd name="T0" fmla="*/ 311 w 64"/>
                  <a:gd name="T1" fmla="*/ 632 h 112"/>
                  <a:gd name="T2" fmla="*/ 0 w 64"/>
                  <a:gd name="T3" fmla="*/ 316 h 112"/>
                  <a:gd name="T4" fmla="*/ 311 w 64"/>
                  <a:gd name="T5" fmla="*/ 0 h 112"/>
                  <a:gd name="T6" fmla="*/ 356 w 64"/>
                  <a:gd name="T7" fmla="*/ 45 h 112"/>
                  <a:gd name="T8" fmla="*/ 356 w 64"/>
                  <a:gd name="T9" fmla="*/ 587 h 112"/>
                  <a:gd name="T10" fmla="*/ 311 w 64"/>
                  <a:gd name="T11" fmla="*/ 632 h 112"/>
                  <a:gd name="T12" fmla="*/ 267 w 64"/>
                  <a:gd name="T13" fmla="*/ 95 h 112"/>
                  <a:gd name="T14" fmla="*/ 90 w 64"/>
                  <a:gd name="T15" fmla="*/ 316 h 112"/>
                  <a:gd name="T16" fmla="*/ 267 w 64"/>
                  <a:gd name="T17" fmla="*/ 537 h 112"/>
                  <a:gd name="T18" fmla="*/ 267 w 64"/>
                  <a:gd name="T19" fmla="*/ 95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112">
                    <a:moveTo>
                      <a:pt x="56" y="112"/>
                    </a:move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60" y="0"/>
                      <a:pt x="64" y="4"/>
                      <a:pt x="64" y="8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4" y="109"/>
                      <a:pt x="60" y="112"/>
                      <a:pt x="56" y="112"/>
                    </a:cubicBezTo>
                    <a:close/>
                    <a:moveTo>
                      <a:pt x="48" y="17"/>
                    </a:moveTo>
                    <a:cubicBezTo>
                      <a:pt x="30" y="21"/>
                      <a:pt x="16" y="37"/>
                      <a:pt x="16" y="56"/>
                    </a:cubicBezTo>
                    <a:cubicBezTo>
                      <a:pt x="16" y="75"/>
                      <a:pt x="30" y="92"/>
                      <a:pt x="48" y="95"/>
                    </a:cubicBez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3" name="Freeform 114">
                <a:extLst>
                  <a:ext uri="{FF2B5EF4-FFF2-40B4-BE49-F238E27FC236}">
                    <a16:creationId xmlns:a16="http://schemas.microsoft.com/office/drawing/2014/main" id="{74D4B10C-0502-4C3E-A409-02ADA2CD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" y="3271"/>
                <a:ext cx="113" cy="228"/>
              </a:xfrm>
              <a:custGeom>
                <a:avLst/>
                <a:gdLst>
                  <a:gd name="T0" fmla="*/ 0 w 48"/>
                  <a:gd name="T1" fmla="*/ 0 h 96"/>
                  <a:gd name="T2" fmla="*/ 266 w 48"/>
                  <a:gd name="T3" fmla="*/ 271 h 96"/>
                  <a:gd name="T4" fmla="*/ 0 w 48"/>
                  <a:gd name="T5" fmla="*/ 542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96">
                    <a:moveTo>
                      <a:pt x="0" y="0"/>
                    </a:moveTo>
                    <a:cubicBezTo>
                      <a:pt x="26" y="0"/>
                      <a:pt x="48" y="22"/>
                      <a:pt x="48" y="48"/>
                    </a:cubicBezTo>
                    <a:cubicBezTo>
                      <a:pt x="48" y="75"/>
                      <a:pt x="26" y="96"/>
                      <a:pt x="0" y="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1A4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4" name="Freeform 115">
                <a:extLst>
                  <a:ext uri="{FF2B5EF4-FFF2-40B4-BE49-F238E27FC236}">
                    <a16:creationId xmlns:a16="http://schemas.microsoft.com/office/drawing/2014/main" id="{F21FA71A-1554-4558-9CDA-CBF9C3430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4" y="3252"/>
                <a:ext cx="151" cy="266"/>
              </a:xfrm>
              <a:custGeom>
                <a:avLst/>
                <a:gdLst>
                  <a:gd name="T0" fmla="*/ 45 w 64"/>
                  <a:gd name="T1" fmla="*/ 632 h 112"/>
                  <a:gd name="T2" fmla="*/ 0 w 64"/>
                  <a:gd name="T3" fmla="*/ 587 h 112"/>
                  <a:gd name="T4" fmla="*/ 0 w 64"/>
                  <a:gd name="T5" fmla="*/ 45 h 112"/>
                  <a:gd name="T6" fmla="*/ 45 w 64"/>
                  <a:gd name="T7" fmla="*/ 0 h 112"/>
                  <a:gd name="T8" fmla="*/ 356 w 64"/>
                  <a:gd name="T9" fmla="*/ 316 h 112"/>
                  <a:gd name="T10" fmla="*/ 45 w 64"/>
                  <a:gd name="T11" fmla="*/ 632 h 112"/>
                  <a:gd name="T12" fmla="*/ 90 w 64"/>
                  <a:gd name="T13" fmla="*/ 95 h 112"/>
                  <a:gd name="T14" fmla="*/ 90 w 64"/>
                  <a:gd name="T15" fmla="*/ 537 h 112"/>
                  <a:gd name="T16" fmla="*/ 267 w 64"/>
                  <a:gd name="T17" fmla="*/ 316 h 112"/>
                  <a:gd name="T18" fmla="*/ 90 w 64"/>
                  <a:gd name="T19" fmla="*/ 95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112">
                    <a:moveTo>
                      <a:pt x="8" y="112"/>
                    </a:moveTo>
                    <a:cubicBezTo>
                      <a:pt x="4" y="112"/>
                      <a:pt x="0" y="109"/>
                      <a:pt x="0" y="10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9" y="0"/>
                      <a:pt x="64" y="25"/>
                      <a:pt x="64" y="56"/>
                    </a:cubicBezTo>
                    <a:cubicBezTo>
                      <a:pt x="64" y="87"/>
                      <a:pt x="39" y="112"/>
                      <a:pt x="8" y="112"/>
                    </a:cubicBezTo>
                    <a:close/>
                    <a:moveTo>
                      <a:pt x="16" y="17"/>
                    </a:moveTo>
                    <a:cubicBezTo>
                      <a:pt x="16" y="95"/>
                      <a:pt x="16" y="95"/>
                      <a:pt x="16" y="95"/>
                    </a:cubicBezTo>
                    <a:cubicBezTo>
                      <a:pt x="34" y="92"/>
                      <a:pt x="48" y="75"/>
                      <a:pt x="48" y="56"/>
                    </a:cubicBezTo>
                    <a:cubicBezTo>
                      <a:pt x="48" y="37"/>
                      <a:pt x="34" y="21"/>
                      <a:pt x="16" y="17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5" name="Freeform 116">
                <a:extLst>
                  <a:ext uri="{FF2B5EF4-FFF2-40B4-BE49-F238E27FC236}">
                    <a16:creationId xmlns:a16="http://schemas.microsoft.com/office/drawing/2014/main" id="{095AAC5A-8DC1-49A4-8991-FB838DE8E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" y="2959"/>
                <a:ext cx="946" cy="1102"/>
              </a:xfrm>
              <a:custGeom>
                <a:avLst/>
                <a:gdLst>
                  <a:gd name="T0" fmla="*/ 1483 w 400"/>
                  <a:gd name="T1" fmla="*/ 78 h 466"/>
                  <a:gd name="T2" fmla="*/ 1405 w 400"/>
                  <a:gd name="T3" fmla="*/ 0 h 466"/>
                  <a:gd name="T4" fmla="*/ 1327 w 400"/>
                  <a:gd name="T5" fmla="*/ 78 h 466"/>
                  <a:gd name="T6" fmla="*/ 1168 w 400"/>
                  <a:gd name="T7" fmla="*/ 147 h 466"/>
                  <a:gd name="T8" fmla="*/ 45 w 400"/>
                  <a:gd name="T9" fmla="*/ 147 h 466"/>
                  <a:gd name="T10" fmla="*/ 0 w 400"/>
                  <a:gd name="T11" fmla="*/ 189 h 466"/>
                  <a:gd name="T12" fmla="*/ 0 w 400"/>
                  <a:gd name="T13" fmla="*/ 1463 h 466"/>
                  <a:gd name="T14" fmla="*/ 1102 w 400"/>
                  <a:gd name="T15" fmla="*/ 2599 h 466"/>
                  <a:gd name="T16" fmla="*/ 2237 w 400"/>
                  <a:gd name="T17" fmla="*/ 1479 h 466"/>
                  <a:gd name="T18" fmla="*/ 2237 w 400"/>
                  <a:gd name="T19" fmla="*/ 189 h 466"/>
                  <a:gd name="T20" fmla="*/ 2192 w 400"/>
                  <a:gd name="T21" fmla="*/ 147 h 466"/>
                  <a:gd name="T22" fmla="*/ 1639 w 400"/>
                  <a:gd name="T23" fmla="*/ 147 h 466"/>
                  <a:gd name="T24" fmla="*/ 1483 w 400"/>
                  <a:gd name="T25" fmla="*/ 78 h 4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0" h="466">
                    <a:moveTo>
                      <a:pt x="265" y="14"/>
                    </a:moveTo>
                    <a:cubicBezTo>
                      <a:pt x="251" y="0"/>
                      <a:pt x="251" y="0"/>
                      <a:pt x="251" y="0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29" y="22"/>
                      <a:pt x="219" y="26"/>
                      <a:pt x="20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4" y="26"/>
                      <a:pt x="0" y="30"/>
                      <a:pt x="0" y="34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371"/>
                      <a:pt x="87" y="462"/>
                      <a:pt x="197" y="464"/>
                    </a:cubicBezTo>
                    <a:cubicBezTo>
                      <a:pt x="309" y="466"/>
                      <a:pt x="400" y="376"/>
                      <a:pt x="400" y="264"/>
                    </a:cubicBezTo>
                    <a:cubicBezTo>
                      <a:pt x="400" y="34"/>
                      <a:pt x="400" y="34"/>
                      <a:pt x="400" y="34"/>
                    </a:cubicBezTo>
                    <a:cubicBezTo>
                      <a:pt x="400" y="30"/>
                      <a:pt x="396" y="26"/>
                      <a:pt x="392" y="26"/>
                    </a:cubicBezTo>
                    <a:cubicBezTo>
                      <a:pt x="293" y="26"/>
                      <a:pt x="293" y="26"/>
                      <a:pt x="293" y="26"/>
                    </a:cubicBezTo>
                    <a:cubicBezTo>
                      <a:pt x="282" y="26"/>
                      <a:pt x="272" y="22"/>
                      <a:pt x="265" y="14"/>
                    </a:cubicBezTo>
                  </a:path>
                </a:pathLst>
              </a:custGeom>
              <a:solidFill>
                <a:srgbClr val="FFE1A4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6" name="Freeform 117">
                <a:extLst>
                  <a:ext uri="{FF2B5EF4-FFF2-40B4-BE49-F238E27FC236}">
                    <a16:creationId xmlns:a16="http://schemas.microsoft.com/office/drawing/2014/main" id="{4D1816B2-E2BB-4253-BFEA-20E67CE7A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9" y="2939"/>
                <a:ext cx="983" cy="1136"/>
              </a:xfrm>
              <a:custGeom>
                <a:avLst/>
                <a:gdLst>
                  <a:gd name="T0" fmla="*/ 1164 w 416"/>
                  <a:gd name="T1" fmla="*/ 2689 h 480"/>
                  <a:gd name="T2" fmla="*/ 1142 w 416"/>
                  <a:gd name="T3" fmla="*/ 2689 h 480"/>
                  <a:gd name="T4" fmla="*/ 0 w 416"/>
                  <a:gd name="T5" fmla="*/ 1508 h 480"/>
                  <a:gd name="T6" fmla="*/ 0 w 416"/>
                  <a:gd name="T7" fmla="*/ 234 h 480"/>
                  <a:gd name="T8" fmla="*/ 90 w 416"/>
                  <a:gd name="T9" fmla="*/ 147 h 480"/>
                  <a:gd name="T10" fmla="*/ 1213 w 416"/>
                  <a:gd name="T11" fmla="*/ 147 h 480"/>
                  <a:gd name="T12" fmla="*/ 1336 w 416"/>
                  <a:gd name="T13" fmla="*/ 95 h 480"/>
                  <a:gd name="T14" fmla="*/ 1415 w 416"/>
                  <a:gd name="T15" fmla="*/ 17 h 480"/>
                  <a:gd name="T16" fmla="*/ 1476 w 416"/>
                  <a:gd name="T17" fmla="*/ 17 h 480"/>
                  <a:gd name="T18" fmla="*/ 1556 w 416"/>
                  <a:gd name="T19" fmla="*/ 95 h 480"/>
                  <a:gd name="T20" fmla="*/ 1684 w 416"/>
                  <a:gd name="T21" fmla="*/ 147 h 480"/>
                  <a:gd name="T22" fmla="*/ 2238 w 416"/>
                  <a:gd name="T23" fmla="*/ 147 h 480"/>
                  <a:gd name="T24" fmla="*/ 2328 w 416"/>
                  <a:gd name="T25" fmla="*/ 234 h 480"/>
                  <a:gd name="T26" fmla="*/ 2328 w 416"/>
                  <a:gd name="T27" fmla="*/ 1524 h 480"/>
                  <a:gd name="T28" fmla="*/ 1987 w 416"/>
                  <a:gd name="T29" fmla="*/ 2348 h 480"/>
                  <a:gd name="T30" fmla="*/ 1164 w 416"/>
                  <a:gd name="T31" fmla="*/ 2689 h 480"/>
                  <a:gd name="T32" fmla="*/ 90 w 416"/>
                  <a:gd name="T33" fmla="*/ 234 h 480"/>
                  <a:gd name="T34" fmla="*/ 90 w 416"/>
                  <a:gd name="T35" fmla="*/ 1508 h 480"/>
                  <a:gd name="T36" fmla="*/ 1147 w 416"/>
                  <a:gd name="T37" fmla="*/ 2599 h 480"/>
                  <a:gd name="T38" fmla="*/ 1164 w 416"/>
                  <a:gd name="T39" fmla="*/ 2599 h 480"/>
                  <a:gd name="T40" fmla="*/ 1164 w 416"/>
                  <a:gd name="T41" fmla="*/ 2599 h 480"/>
                  <a:gd name="T42" fmla="*/ 1925 w 416"/>
                  <a:gd name="T43" fmla="*/ 2286 h 480"/>
                  <a:gd name="T44" fmla="*/ 2238 w 416"/>
                  <a:gd name="T45" fmla="*/ 1524 h 480"/>
                  <a:gd name="T46" fmla="*/ 2238 w 416"/>
                  <a:gd name="T47" fmla="*/ 234 h 480"/>
                  <a:gd name="T48" fmla="*/ 1684 w 416"/>
                  <a:gd name="T49" fmla="*/ 234 h 480"/>
                  <a:gd name="T50" fmla="*/ 1495 w 416"/>
                  <a:gd name="T51" fmla="*/ 156 h 480"/>
                  <a:gd name="T52" fmla="*/ 1450 w 416"/>
                  <a:gd name="T53" fmla="*/ 111 h 480"/>
                  <a:gd name="T54" fmla="*/ 1398 w 416"/>
                  <a:gd name="T55" fmla="*/ 156 h 480"/>
                  <a:gd name="T56" fmla="*/ 1213 w 416"/>
                  <a:gd name="T57" fmla="*/ 234 h 480"/>
                  <a:gd name="T58" fmla="*/ 90 w 416"/>
                  <a:gd name="T59" fmla="*/ 234 h 4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16" h="480">
                    <a:moveTo>
                      <a:pt x="208" y="480"/>
                    </a:moveTo>
                    <a:cubicBezTo>
                      <a:pt x="207" y="480"/>
                      <a:pt x="206" y="480"/>
                      <a:pt x="204" y="480"/>
                    </a:cubicBezTo>
                    <a:cubicBezTo>
                      <a:pt x="92" y="478"/>
                      <a:pt x="0" y="383"/>
                      <a:pt x="0" y="26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33"/>
                      <a:pt x="7" y="26"/>
                      <a:pt x="16" y="26"/>
                    </a:cubicBezTo>
                    <a:cubicBezTo>
                      <a:pt x="217" y="26"/>
                      <a:pt x="217" y="26"/>
                      <a:pt x="217" y="26"/>
                    </a:cubicBezTo>
                    <a:cubicBezTo>
                      <a:pt x="225" y="26"/>
                      <a:pt x="233" y="23"/>
                      <a:pt x="239" y="17"/>
                    </a:cubicBezTo>
                    <a:cubicBezTo>
                      <a:pt x="253" y="3"/>
                      <a:pt x="253" y="3"/>
                      <a:pt x="253" y="3"/>
                    </a:cubicBezTo>
                    <a:cubicBezTo>
                      <a:pt x="256" y="0"/>
                      <a:pt x="261" y="0"/>
                      <a:pt x="264" y="3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85" y="23"/>
                      <a:pt x="293" y="26"/>
                      <a:pt x="301" y="26"/>
                    </a:cubicBezTo>
                    <a:cubicBezTo>
                      <a:pt x="400" y="26"/>
                      <a:pt x="400" y="26"/>
                      <a:pt x="400" y="26"/>
                    </a:cubicBezTo>
                    <a:cubicBezTo>
                      <a:pt x="409" y="26"/>
                      <a:pt x="416" y="33"/>
                      <a:pt x="416" y="4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328"/>
                      <a:pt x="394" y="380"/>
                      <a:pt x="355" y="419"/>
                    </a:cubicBezTo>
                    <a:cubicBezTo>
                      <a:pt x="316" y="459"/>
                      <a:pt x="264" y="480"/>
                      <a:pt x="208" y="480"/>
                    </a:cubicBezTo>
                    <a:moveTo>
                      <a:pt x="16" y="42"/>
                    </a:moveTo>
                    <a:cubicBezTo>
                      <a:pt x="16" y="269"/>
                      <a:pt x="16" y="269"/>
                      <a:pt x="16" y="269"/>
                    </a:cubicBezTo>
                    <a:cubicBezTo>
                      <a:pt x="16" y="375"/>
                      <a:pt x="101" y="462"/>
                      <a:pt x="205" y="464"/>
                    </a:cubicBezTo>
                    <a:cubicBezTo>
                      <a:pt x="206" y="464"/>
                      <a:pt x="207" y="464"/>
                      <a:pt x="208" y="464"/>
                    </a:cubicBezTo>
                    <a:cubicBezTo>
                      <a:pt x="208" y="464"/>
                      <a:pt x="208" y="464"/>
                      <a:pt x="208" y="464"/>
                    </a:cubicBezTo>
                    <a:cubicBezTo>
                      <a:pt x="259" y="464"/>
                      <a:pt x="307" y="444"/>
                      <a:pt x="344" y="408"/>
                    </a:cubicBezTo>
                    <a:cubicBezTo>
                      <a:pt x="380" y="372"/>
                      <a:pt x="400" y="323"/>
                      <a:pt x="400" y="272"/>
                    </a:cubicBezTo>
                    <a:cubicBezTo>
                      <a:pt x="400" y="42"/>
                      <a:pt x="400" y="42"/>
                      <a:pt x="400" y="42"/>
                    </a:cubicBezTo>
                    <a:cubicBezTo>
                      <a:pt x="301" y="42"/>
                      <a:pt x="301" y="42"/>
                      <a:pt x="301" y="42"/>
                    </a:cubicBezTo>
                    <a:cubicBezTo>
                      <a:pt x="288" y="42"/>
                      <a:pt x="276" y="37"/>
                      <a:pt x="267" y="28"/>
                    </a:cubicBezTo>
                    <a:cubicBezTo>
                      <a:pt x="259" y="20"/>
                      <a:pt x="259" y="20"/>
                      <a:pt x="259" y="20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1" y="37"/>
                      <a:pt x="229" y="42"/>
                      <a:pt x="217" y="42"/>
                    </a:cubicBezTo>
                    <a:cubicBezTo>
                      <a:pt x="16" y="42"/>
                      <a:pt x="16" y="42"/>
                      <a:pt x="16" y="42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7" name="Oval 118">
                <a:extLst>
                  <a:ext uri="{FF2B5EF4-FFF2-40B4-BE49-F238E27FC236}">
                    <a16:creationId xmlns:a16="http://schemas.microsoft.com/office/drawing/2014/main" id="{2B36B974-EEB7-4323-8290-9DFA54CC1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" y="3309"/>
                <a:ext cx="93" cy="95"/>
              </a:xfrm>
              <a:prstGeom prst="ellipse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8" name="Oval 119">
                <a:extLst>
                  <a:ext uri="{FF2B5EF4-FFF2-40B4-BE49-F238E27FC236}">
                    <a16:creationId xmlns:a16="http://schemas.microsoft.com/office/drawing/2014/main" id="{A4E86228-113A-4540-9BA1-88473D081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2" y="3309"/>
                <a:ext cx="93" cy="95"/>
              </a:xfrm>
              <a:prstGeom prst="ellipse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59" name="Freeform 120">
                <a:extLst>
                  <a:ext uri="{FF2B5EF4-FFF2-40B4-BE49-F238E27FC236}">
                    <a16:creationId xmlns:a16="http://schemas.microsoft.com/office/drawing/2014/main" id="{BA77172F-0349-483C-9EF4-375C2B023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7" y="3176"/>
                <a:ext cx="190" cy="97"/>
              </a:xfrm>
              <a:custGeom>
                <a:avLst/>
                <a:gdLst>
                  <a:gd name="T0" fmla="*/ 406 w 80"/>
                  <a:gd name="T1" fmla="*/ 225 h 41"/>
                  <a:gd name="T2" fmla="*/ 361 w 80"/>
                  <a:gd name="T3" fmla="*/ 185 h 41"/>
                  <a:gd name="T4" fmla="*/ 226 w 80"/>
                  <a:gd name="T5" fmla="*/ 90 h 41"/>
                  <a:gd name="T6" fmla="*/ 90 w 80"/>
                  <a:gd name="T7" fmla="*/ 185 h 41"/>
                  <a:gd name="T8" fmla="*/ 40 w 80"/>
                  <a:gd name="T9" fmla="*/ 225 h 41"/>
                  <a:gd name="T10" fmla="*/ 0 w 80"/>
                  <a:gd name="T11" fmla="*/ 173 h 41"/>
                  <a:gd name="T12" fmla="*/ 226 w 80"/>
                  <a:gd name="T13" fmla="*/ 0 h 41"/>
                  <a:gd name="T14" fmla="*/ 451 w 80"/>
                  <a:gd name="T15" fmla="*/ 173 h 41"/>
                  <a:gd name="T16" fmla="*/ 411 w 80"/>
                  <a:gd name="T17" fmla="*/ 225 h 41"/>
                  <a:gd name="T18" fmla="*/ 406 w 80"/>
                  <a:gd name="T19" fmla="*/ 225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41">
                    <a:moveTo>
                      <a:pt x="72" y="40"/>
                    </a:moveTo>
                    <a:cubicBezTo>
                      <a:pt x="68" y="40"/>
                      <a:pt x="64" y="37"/>
                      <a:pt x="64" y="33"/>
                    </a:cubicBezTo>
                    <a:cubicBezTo>
                      <a:pt x="62" y="24"/>
                      <a:pt x="52" y="16"/>
                      <a:pt x="40" y="16"/>
                    </a:cubicBezTo>
                    <a:cubicBezTo>
                      <a:pt x="29" y="16"/>
                      <a:pt x="18" y="24"/>
                      <a:pt x="16" y="33"/>
                    </a:cubicBezTo>
                    <a:cubicBezTo>
                      <a:pt x="15" y="38"/>
                      <a:pt x="11" y="41"/>
                      <a:pt x="7" y="40"/>
                    </a:cubicBezTo>
                    <a:cubicBezTo>
                      <a:pt x="3" y="39"/>
                      <a:pt x="0" y="35"/>
                      <a:pt x="0" y="31"/>
                    </a:cubicBezTo>
                    <a:cubicBezTo>
                      <a:pt x="3" y="14"/>
                      <a:pt x="21" y="0"/>
                      <a:pt x="40" y="0"/>
                    </a:cubicBezTo>
                    <a:cubicBezTo>
                      <a:pt x="59" y="0"/>
                      <a:pt x="77" y="14"/>
                      <a:pt x="80" y="31"/>
                    </a:cubicBezTo>
                    <a:cubicBezTo>
                      <a:pt x="80" y="35"/>
                      <a:pt x="77" y="39"/>
                      <a:pt x="73" y="40"/>
                    </a:cubicBezTo>
                    <a:cubicBezTo>
                      <a:pt x="73" y="40"/>
                      <a:pt x="72" y="40"/>
                      <a:pt x="72" y="40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0" name="Freeform 121">
                <a:extLst>
                  <a:ext uri="{FF2B5EF4-FFF2-40B4-BE49-F238E27FC236}">
                    <a16:creationId xmlns:a16="http://schemas.microsoft.com/office/drawing/2014/main" id="{BEED1CF4-6C7B-4865-BEE7-5F88DC2C5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" y="3176"/>
                <a:ext cx="190" cy="97"/>
              </a:xfrm>
              <a:custGeom>
                <a:avLst/>
                <a:gdLst>
                  <a:gd name="T0" fmla="*/ 402 w 80"/>
                  <a:gd name="T1" fmla="*/ 225 h 41"/>
                  <a:gd name="T2" fmla="*/ 357 w 80"/>
                  <a:gd name="T3" fmla="*/ 185 h 41"/>
                  <a:gd name="T4" fmla="*/ 224 w 80"/>
                  <a:gd name="T5" fmla="*/ 90 h 41"/>
                  <a:gd name="T6" fmla="*/ 90 w 80"/>
                  <a:gd name="T7" fmla="*/ 185 h 41"/>
                  <a:gd name="T8" fmla="*/ 40 w 80"/>
                  <a:gd name="T9" fmla="*/ 225 h 41"/>
                  <a:gd name="T10" fmla="*/ 0 w 80"/>
                  <a:gd name="T11" fmla="*/ 173 h 41"/>
                  <a:gd name="T12" fmla="*/ 224 w 80"/>
                  <a:gd name="T13" fmla="*/ 0 h 41"/>
                  <a:gd name="T14" fmla="*/ 447 w 80"/>
                  <a:gd name="T15" fmla="*/ 173 h 41"/>
                  <a:gd name="T16" fmla="*/ 406 w 80"/>
                  <a:gd name="T17" fmla="*/ 225 h 41"/>
                  <a:gd name="T18" fmla="*/ 402 w 80"/>
                  <a:gd name="T19" fmla="*/ 225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41">
                    <a:moveTo>
                      <a:pt x="72" y="40"/>
                    </a:moveTo>
                    <a:cubicBezTo>
                      <a:pt x="68" y="40"/>
                      <a:pt x="64" y="37"/>
                      <a:pt x="64" y="33"/>
                    </a:cubicBezTo>
                    <a:cubicBezTo>
                      <a:pt x="62" y="24"/>
                      <a:pt x="52" y="16"/>
                      <a:pt x="40" y="16"/>
                    </a:cubicBezTo>
                    <a:cubicBezTo>
                      <a:pt x="29" y="16"/>
                      <a:pt x="18" y="24"/>
                      <a:pt x="16" y="33"/>
                    </a:cubicBezTo>
                    <a:cubicBezTo>
                      <a:pt x="15" y="38"/>
                      <a:pt x="11" y="41"/>
                      <a:pt x="7" y="40"/>
                    </a:cubicBezTo>
                    <a:cubicBezTo>
                      <a:pt x="3" y="39"/>
                      <a:pt x="0" y="35"/>
                      <a:pt x="0" y="31"/>
                    </a:cubicBezTo>
                    <a:cubicBezTo>
                      <a:pt x="3" y="14"/>
                      <a:pt x="21" y="0"/>
                      <a:pt x="40" y="0"/>
                    </a:cubicBezTo>
                    <a:cubicBezTo>
                      <a:pt x="59" y="0"/>
                      <a:pt x="77" y="14"/>
                      <a:pt x="80" y="31"/>
                    </a:cubicBezTo>
                    <a:cubicBezTo>
                      <a:pt x="80" y="35"/>
                      <a:pt x="77" y="39"/>
                      <a:pt x="73" y="40"/>
                    </a:cubicBezTo>
                    <a:cubicBezTo>
                      <a:pt x="73" y="40"/>
                      <a:pt x="72" y="40"/>
                      <a:pt x="72" y="40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1" name="Freeform 122">
                <a:extLst>
                  <a:ext uri="{FF2B5EF4-FFF2-40B4-BE49-F238E27FC236}">
                    <a16:creationId xmlns:a16="http://schemas.microsoft.com/office/drawing/2014/main" id="{AD9D2C9A-44AE-4380-B18E-DCBADA7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7" y="3740"/>
                <a:ext cx="226" cy="113"/>
              </a:xfrm>
              <a:custGeom>
                <a:avLst/>
                <a:gdLst>
                  <a:gd name="T0" fmla="*/ 270 w 96"/>
                  <a:gd name="T1" fmla="*/ 271 h 48"/>
                  <a:gd name="T2" fmla="*/ 532 w 96"/>
                  <a:gd name="T3" fmla="*/ 50 h 48"/>
                  <a:gd name="T4" fmla="*/ 487 w 96"/>
                  <a:gd name="T5" fmla="*/ 0 h 48"/>
                  <a:gd name="T6" fmla="*/ 50 w 96"/>
                  <a:gd name="T7" fmla="*/ 0 h 48"/>
                  <a:gd name="T8" fmla="*/ 5 w 96"/>
                  <a:gd name="T9" fmla="*/ 50 h 48"/>
                  <a:gd name="T10" fmla="*/ 270 w 96"/>
                  <a:gd name="T11" fmla="*/ 271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48">
                    <a:moveTo>
                      <a:pt x="48" y="48"/>
                    </a:moveTo>
                    <a:cubicBezTo>
                      <a:pt x="71" y="48"/>
                      <a:pt x="91" y="32"/>
                      <a:pt x="95" y="9"/>
                    </a:cubicBezTo>
                    <a:cubicBezTo>
                      <a:pt x="96" y="5"/>
                      <a:pt x="92" y="0"/>
                      <a:pt x="8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1" y="9"/>
                    </a:cubicBezTo>
                    <a:cubicBezTo>
                      <a:pt x="5" y="32"/>
                      <a:pt x="25" y="48"/>
                      <a:pt x="48" y="4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2" name="Freeform 123">
                <a:extLst>
                  <a:ext uri="{FF2B5EF4-FFF2-40B4-BE49-F238E27FC236}">
                    <a16:creationId xmlns:a16="http://schemas.microsoft.com/office/drawing/2014/main" id="{38AA72D6-FDF6-47F1-BE93-6F6F5CAD1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1" y="3559"/>
                <a:ext cx="179" cy="38"/>
              </a:xfrm>
              <a:custGeom>
                <a:avLst/>
                <a:gdLst>
                  <a:gd name="T0" fmla="*/ 381 w 76"/>
                  <a:gd name="T1" fmla="*/ 90 h 16"/>
                  <a:gd name="T2" fmla="*/ 45 w 76"/>
                  <a:gd name="T3" fmla="*/ 90 h 16"/>
                  <a:gd name="T4" fmla="*/ 0 w 76"/>
                  <a:gd name="T5" fmla="*/ 45 h 16"/>
                  <a:gd name="T6" fmla="*/ 45 w 76"/>
                  <a:gd name="T7" fmla="*/ 0 h 16"/>
                  <a:gd name="T8" fmla="*/ 381 w 76"/>
                  <a:gd name="T9" fmla="*/ 0 h 16"/>
                  <a:gd name="T10" fmla="*/ 426 w 76"/>
                  <a:gd name="T11" fmla="*/ 45 h 16"/>
                  <a:gd name="T12" fmla="*/ 381 w 76"/>
                  <a:gd name="T13" fmla="*/ 9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16">
                    <a:moveTo>
                      <a:pt x="68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2" y="0"/>
                      <a:pt x="76" y="4"/>
                      <a:pt x="76" y="8"/>
                    </a:cubicBezTo>
                    <a:cubicBezTo>
                      <a:pt x="76" y="13"/>
                      <a:pt x="72" y="16"/>
                      <a:pt x="68" y="16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3" name="Freeform 124">
                <a:extLst>
                  <a:ext uri="{FF2B5EF4-FFF2-40B4-BE49-F238E27FC236}">
                    <a16:creationId xmlns:a16="http://schemas.microsoft.com/office/drawing/2014/main" id="{B04F2FCE-B285-46B5-909C-5ED7BEEF2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" y="2986"/>
                <a:ext cx="908" cy="101"/>
              </a:xfrm>
              <a:custGeom>
                <a:avLst/>
                <a:gdLst>
                  <a:gd name="T0" fmla="*/ 1360 w 384"/>
                  <a:gd name="T1" fmla="*/ 0 h 42"/>
                  <a:gd name="T2" fmla="*/ 1308 w 384"/>
                  <a:gd name="T3" fmla="*/ 45 h 42"/>
                  <a:gd name="T4" fmla="*/ 1123 w 384"/>
                  <a:gd name="T5" fmla="*/ 124 h 42"/>
                  <a:gd name="T6" fmla="*/ 0 w 384"/>
                  <a:gd name="T7" fmla="*/ 124 h 42"/>
                  <a:gd name="T8" fmla="*/ 0 w 384"/>
                  <a:gd name="T9" fmla="*/ 238 h 42"/>
                  <a:gd name="T10" fmla="*/ 2147 w 384"/>
                  <a:gd name="T11" fmla="*/ 238 h 42"/>
                  <a:gd name="T12" fmla="*/ 2147 w 384"/>
                  <a:gd name="T13" fmla="*/ 124 h 42"/>
                  <a:gd name="T14" fmla="*/ 1594 w 384"/>
                  <a:gd name="T15" fmla="*/ 124 h 42"/>
                  <a:gd name="T16" fmla="*/ 1405 w 384"/>
                  <a:gd name="T17" fmla="*/ 45 h 42"/>
                  <a:gd name="T18" fmla="*/ 1360 w 384"/>
                  <a:gd name="T19" fmla="*/ 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4" h="42">
                    <a:moveTo>
                      <a:pt x="243" y="0"/>
                    </a:moveTo>
                    <a:cubicBezTo>
                      <a:pt x="234" y="8"/>
                      <a:pt x="234" y="8"/>
                      <a:pt x="234" y="8"/>
                    </a:cubicBezTo>
                    <a:cubicBezTo>
                      <a:pt x="225" y="17"/>
                      <a:pt x="213" y="22"/>
                      <a:pt x="201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84" y="42"/>
                      <a:pt x="384" y="42"/>
                      <a:pt x="384" y="42"/>
                    </a:cubicBezTo>
                    <a:cubicBezTo>
                      <a:pt x="384" y="22"/>
                      <a:pt x="384" y="22"/>
                      <a:pt x="384" y="22"/>
                    </a:cubicBezTo>
                    <a:cubicBezTo>
                      <a:pt x="285" y="22"/>
                      <a:pt x="285" y="22"/>
                      <a:pt x="285" y="22"/>
                    </a:cubicBezTo>
                    <a:cubicBezTo>
                      <a:pt x="272" y="22"/>
                      <a:pt x="260" y="17"/>
                      <a:pt x="251" y="8"/>
                    </a:cubicBezTo>
                    <a:cubicBezTo>
                      <a:pt x="243" y="0"/>
                      <a:pt x="243" y="0"/>
                      <a:pt x="243" y="0"/>
                    </a:cubicBezTo>
                  </a:path>
                </a:pathLst>
              </a:custGeom>
              <a:solidFill>
                <a:srgbClr val="E8D2A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4" name="Freeform 125">
                <a:extLst>
                  <a:ext uri="{FF2B5EF4-FFF2-40B4-BE49-F238E27FC236}">
                    <a16:creationId xmlns:a16="http://schemas.microsoft.com/office/drawing/2014/main" id="{9DA00CBF-28D3-4B3C-B235-96A8AFA1A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" y="2959"/>
                <a:ext cx="946" cy="127"/>
              </a:xfrm>
              <a:custGeom>
                <a:avLst/>
                <a:gdLst>
                  <a:gd name="T0" fmla="*/ 1405 w 400"/>
                  <a:gd name="T1" fmla="*/ 0 h 54"/>
                  <a:gd name="T2" fmla="*/ 1405 w 400"/>
                  <a:gd name="T3" fmla="*/ 0 h 54"/>
                  <a:gd name="T4" fmla="*/ 1327 w 400"/>
                  <a:gd name="T5" fmla="*/ 78 h 54"/>
                  <a:gd name="T6" fmla="*/ 1168 w 400"/>
                  <a:gd name="T7" fmla="*/ 147 h 54"/>
                  <a:gd name="T8" fmla="*/ 45 w 400"/>
                  <a:gd name="T9" fmla="*/ 147 h 54"/>
                  <a:gd name="T10" fmla="*/ 0 w 400"/>
                  <a:gd name="T11" fmla="*/ 192 h 54"/>
                  <a:gd name="T12" fmla="*/ 0 w 400"/>
                  <a:gd name="T13" fmla="*/ 303 h 54"/>
                  <a:gd name="T14" fmla="*/ 45 w 400"/>
                  <a:gd name="T15" fmla="*/ 303 h 54"/>
                  <a:gd name="T16" fmla="*/ 45 w 400"/>
                  <a:gd name="T17" fmla="*/ 192 h 54"/>
                  <a:gd name="T18" fmla="*/ 1168 w 400"/>
                  <a:gd name="T19" fmla="*/ 192 h 54"/>
                  <a:gd name="T20" fmla="*/ 1353 w 400"/>
                  <a:gd name="T21" fmla="*/ 111 h 54"/>
                  <a:gd name="T22" fmla="*/ 1405 w 400"/>
                  <a:gd name="T23" fmla="*/ 66 h 54"/>
                  <a:gd name="T24" fmla="*/ 1450 w 400"/>
                  <a:gd name="T25" fmla="*/ 111 h 54"/>
                  <a:gd name="T26" fmla="*/ 1639 w 400"/>
                  <a:gd name="T27" fmla="*/ 192 h 54"/>
                  <a:gd name="T28" fmla="*/ 2192 w 400"/>
                  <a:gd name="T29" fmla="*/ 192 h 54"/>
                  <a:gd name="T30" fmla="*/ 2192 w 400"/>
                  <a:gd name="T31" fmla="*/ 303 h 54"/>
                  <a:gd name="T32" fmla="*/ 2237 w 400"/>
                  <a:gd name="T33" fmla="*/ 303 h 54"/>
                  <a:gd name="T34" fmla="*/ 2237 w 400"/>
                  <a:gd name="T35" fmla="*/ 192 h 54"/>
                  <a:gd name="T36" fmla="*/ 2192 w 400"/>
                  <a:gd name="T37" fmla="*/ 147 h 54"/>
                  <a:gd name="T38" fmla="*/ 1639 w 400"/>
                  <a:gd name="T39" fmla="*/ 147 h 54"/>
                  <a:gd name="T40" fmla="*/ 1483 w 400"/>
                  <a:gd name="T41" fmla="*/ 78 h 54"/>
                  <a:gd name="T42" fmla="*/ 1405 w 400"/>
                  <a:gd name="T43" fmla="*/ 0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0" h="54">
                    <a:moveTo>
                      <a:pt x="251" y="0"/>
                    </a:moveTo>
                    <a:cubicBezTo>
                      <a:pt x="251" y="0"/>
                      <a:pt x="251" y="0"/>
                      <a:pt x="251" y="0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29" y="22"/>
                      <a:pt x="219" y="26"/>
                      <a:pt x="20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4" y="26"/>
                      <a:pt x="0" y="30"/>
                      <a:pt x="0" y="3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209" y="34"/>
                      <a:pt x="209" y="34"/>
                      <a:pt x="209" y="34"/>
                    </a:cubicBezTo>
                    <a:cubicBezTo>
                      <a:pt x="221" y="34"/>
                      <a:pt x="233" y="29"/>
                      <a:pt x="242" y="20"/>
                    </a:cubicBezTo>
                    <a:cubicBezTo>
                      <a:pt x="251" y="12"/>
                      <a:pt x="251" y="12"/>
                      <a:pt x="251" y="12"/>
                    </a:cubicBezTo>
                    <a:cubicBezTo>
                      <a:pt x="259" y="20"/>
                      <a:pt x="259" y="20"/>
                      <a:pt x="259" y="20"/>
                    </a:cubicBezTo>
                    <a:cubicBezTo>
                      <a:pt x="268" y="29"/>
                      <a:pt x="280" y="34"/>
                      <a:pt x="293" y="34"/>
                    </a:cubicBezTo>
                    <a:cubicBezTo>
                      <a:pt x="392" y="34"/>
                      <a:pt x="392" y="34"/>
                      <a:pt x="392" y="34"/>
                    </a:cubicBezTo>
                    <a:cubicBezTo>
                      <a:pt x="392" y="54"/>
                      <a:pt x="392" y="54"/>
                      <a:pt x="392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400" y="34"/>
                      <a:pt x="400" y="34"/>
                      <a:pt x="400" y="34"/>
                    </a:cubicBezTo>
                    <a:cubicBezTo>
                      <a:pt x="400" y="30"/>
                      <a:pt x="396" y="26"/>
                      <a:pt x="392" y="26"/>
                    </a:cubicBezTo>
                    <a:cubicBezTo>
                      <a:pt x="293" y="26"/>
                      <a:pt x="293" y="26"/>
                      <a:pt x="293" y="26"/>
                    </a:cubicBezTo>
                    <a:cubicBezTo>
                      <a:pt x="282" y="26"/>
                      <a:pt x="272" y="22"/>
                      <a:pt x="265" y="14"/>
                    </a:cubicBezTo>
                    <a:cubicBezTo>
                      <a:pt x="251" y="0"/>
                      <a:pt x="251" y="0"/>
                      <a:pt x="251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5" name="Rectangle 126">
                <a:extLst>
                  <a:ext uri="{FF2B5EF4-FFF2-40B4-BE49-F238E27FC236}">
                    <a16:creationId xmlns:a16="http://schemas.microsoft.com/office/drawing/2014/main" id="{BBF2FAD7-27FD-4002-AAC8-BDF12859B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4474"/>
                <a:ext cx="7717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6" name="Rectangle 127">
                <a:extLst>
                  <a:ext uri="{FF2B5EF4-FFF2-40B4-BE49-F238E27FC236}">
                    <a16:creationId xmlns:a16="http://schemas.microsoft.com/office/drawing/2014/main" id="{5D32C0C8-A3A5-40AA-BA57-0A20108DC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4474"/>
                <a:ext cx="7717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7" name="Freeform 128">
                <a:extLst>
                  <a:ext uri="{FF2B5EF4-FFF2-40B4-BE49-F238E27FC236}">
                    <a16:creationId xmlns:a16="http://schemas.microsoft.com/office/drawing/2014/main" id="{C2D50F0E-247F-4EC4-BC0A-5D16B938C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2" y="4061"/>
                <a:ext cx="833" cy="427"/>
              </a:xfrm>
              <a:custGeom>
                <a:avLst/>
                <a:gdLst>
                  <a:gd name="T0" fmla="*/ 1967 w 352"/>
                  <a:gd name="T1" fmla="*/ 1008 h 180"/>
                  <a:gd name="T2" fmla="*/ 0 w 352"/>
                  <a:gd name="T3" fmla="*/ 1008 h 180"/>
                  <a:gd name="T4" fmla="*/ 0 w 352"/>
                  <a:gd name="T5" fmla="*/ 672 h 180"/>
                  <a:gd name="T6" fmla="*/ 671 w 352"/>
                  <a:gd name="T7" fmla="*/ 0 h 180"/>
                  <a:gd name="T8" fmla="*/ 1295 w 352"/>
                  <a:gd name="T9" fmla="*/ 0 h 180"/>
                  <a:gd name="T10" fmla="*/ 1967 w 352"/>
                  <a:gd name="T11" fmla="*/ 672 h 180"/>
                  <a:gd name="T12" fmla="*/ 1967 w 352"/>
                  <a:gd name="T13" fmla="*/ 1008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2" h="180">
                    <a:moveTo>
                      <a:pt x="352" y="18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54"/>
                      <a:pt x="54" y="0"/>
                      <a:pt x="120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98" y="0"/>
                      <a:pt x="352" y="54"/>
                      <a:pt x="352" y="120"/>
                    </a:cubicBezTo>
                    <a:cubicBezTo>
                      <a:pt x="352" y="180"/>
                      <a:pt x="352" y="180"/>
                      <a:pt x="352" y="18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8" name="Freeform 129">
                <a:extLst>
                  <a:ext uri="{FF2B5EF4-FFF2-40B4-BE49-F238E27FC236}">
                    <a16:creationId xmlns:a16="http://schemas.microsoft.com/office/drawing/2014/main" id="{D26AA227-969A-431C-B377-DBA66B75EE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72" y="4043"/>
                <a:ext cx="870" cy="463"/>
              </a:xfrm>
              <a:custGeom>
                <a:avLst/>
                <a:gdLst>
                  <a:gd name="T0" fmla="*/ 2012 w 368"/>
                  <a:gd name="T1" fmla="*/ 1098 h 196"/>
                  <a:gd name="T2" fmla="*/ 45 w 368"/>
                  <a:gd name="T3" fmla="*/ 1098 h 196"/>
                  <a:gd name="T4" fmla="*/ 0 w 368"/>
                  <a:gd name="T5" fmla="*/ 1053 h 196"/>
                  <a:gd name="T6" fmla="*/ 0 w 368"/>
                  <a:gd name="T7" fmla="*/ 717 h 196"/>
                  <a:gd name="T8" fmla="*/ 716 w 368"/>
                  <a:gd name="T9" fmla="*/ 0 h 196"/>
                  <a:gd name="T10" fmla="*/ 1340 w 368"/>
                  <a:gd name="T11" fmla="*/ 0 h 196"/>
                  <a:gd name="T12" fmla="*/ 2057 w 368"/>
                  <a:gd name="T13" fmla="*/ 717 h 196"/>
                  <a:gd name="T14" fmla="*/ 2057 w 368"/>
                  <a:gd name="T15" fmla="*/ 1053 h 196"/>
                  <a:gd name="T16" fmla="*/ 2012 w 368"/>
                  <a:gd name="T17" fmla="*/ 1098 h 196"/>
                  <a:gd name="T18" fmla="*/ 90 w 368"/>
                  <a:gd name="T19" fmla="*/ 1008 h 196"/>
                  <a:gd name="T20" fmla="*/ 1967 w 368"/>
                  <a:gd name="T21" fmla="*/ 1008 h 196"/>
                  <a:gd name="T22" fmla="*/ 1967 w 368"/>
                  <a:gd name="T23" fmla="*/ 717 h 196"/>
                  <a:gd name="T24" fmla="*/ 1340 w 368"/>
                  <a:gd name="T25" fmla="*/ 90 h 196"/>
                  <a:gd name="T26" fmla="*/ 716 w 368"/>
                  <a:gd name="T27" fmla="*/ 90 h 196"/>
                  <a:gd name="T28" fmla="*/ 90 w 368"/>
                  <a:gd name="T29" fmla="*/ 717 h 196"/>
                  <a:gd name="T30" fmla="*/ 90 w 368"/>
                  <a:gd name="T31" fmla="*/ 1008 h 1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8" h="196">
                    <a:moveTo>
                      <a:pt x="360" y="196"/>
                    </a:moveTo>
                    <a:cubicBezTo>
                      <a:pt x="8" y="196"/>
                      <a:pt x="8" y="196"/>
                      <a:pt x="8" y="196"/>
                    </a:cubicBezTo>
                    <a:cubicBezTo>
                      <a:pt x="4" y="196"/>
                      <a:pt x="0" y="193"/>
                      <a:pt x="0" y="18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8"/>
                      <a:pt x="58" y="0"/>
                      <a:pt x="128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311" y="0"/>
                      <a:pt x="368" y="58"/>
                      <a:pt x="368" y="128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8" y="193"/>
                      <a:pt x="365" y="196"/>
                      <a:pt x="360" y="196"/>
                    </a:cubicBezTo>
                    <a:moveTo>
                      <a:pt x="16" y="180"/>
                    </a:moveTo>
                    <a:cubicBezTo>
                      <a:pt x="352" y="180"/>
                      <a:pt x="352" y="180"/>
                      <a:pt x="352" y="180"/>
                    </a:cubicBezTo>
                    <a:cubicBezTo>
                      <a:pt x="352" y="128"/>
                      <a:pt x="352" y="128"/>
                      <a:pt x="352" y="128"/>
                    </a:cubicBezTo>
                    <a:cubicBezTo>
                      <a:pt x="352" y="66"/>
                      <a:pt x="302" y="16"/>
                      <a:pt x="240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66" y="16"/>
                      <a:pt x="16" y="66"/>
                      <a:pt x="16" y="128"/>
                    </a:cubicBezTo>
                    <a:cubicBezTo>
                      <a:pt x="16" y="180"/>
                      <a:pt x="16" y="180"/>
                      <a:pt x="16" y="18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69" name="Freeform 130">
                <a:extLst>
                  <a:ext uri="{FF2B5EF4-FFF2-40B4-BE49-F238E27FC236}">
                    <a16:creationId xmlns:a16="http://schemas.microsoft.com/office/drawing/2014/main" id="{FBCF77AF-DD3E-421E-A81C-250822409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1" y="4183"/>
                <a:ext cx="205" cy="285"/>
              </a:xfrm>
              <a:custGeom>
                <a:avLst/>
                <a:gdLst>
                  <a:gd name="T0" fmla="*/ 111 w 87"/>
                  <a:gd name="T1" fmla="*/ 0 h 121"/>
                  <a:gd name="T2" fmla="*/ 0 w 87"/>
                  <a:gd name="T3" fmla="*/ 229 h 121"/>
                  <a:gd name="T4" fmla="*/ 225 w 87"/>
                  <a:gd name="T5" fmla="*/ 229 h 121"/>
                  <a:gd name="T6" fmla="*/ 180 w 87"/>
                  <a:gd name="T7" fmla="*/ 385 h 121"/>
                  <a:gd name="T8" fmla="*/ 414 w 87"/>
                  <a:gd name="T9" fmla="*/ 676 h 121"/>
                  <a:gd name="T10" fmla="*/ 488 w 87"/>
                  <a:gd name="T11" fmla="*/ 676 h 121"/>
                  <a:gd name="T12" fmla="*/ 275 w 87"/>
                  <a:gd name="T13" fmla="*/ 295 h 121"/>
                  <a:gd name="T14" fmla="*/ 270 w 87"/>
                  <a:gd name="T15" fmla="*/ 262 h 121"/>
                  <a:gd name="T16" fmla="*/ 303 w 87"/>
                  <a:gd name="T17" fmla="*/ 163 h 121"/>
                  <a:gd name="T18" fmla="*/ 135 w 87"/>
                  <a:gd name="T19" fmla="*/ 163 h 121"/>
                  <a:gd name="T20" fmla="*/ 102 w 87"/>
                  <a:gd name="T21" fmla="*/ 144 h 121"/>
                  <a:gd name="T22" fmla="*/ 90 w 87"/>
                  <a:gd name="T23" fmla="*/ 111 h 121"/>
                  <a:gd name="T24" fmla="*/ 111 w 87"/>
                  <a:gd name="T25" fmla="*/ 0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7" h="121">
                    <a:moveTo>
                      <a:pt x="20" y="0"/>
                    </a:moveTo>
                    <a:cubicBezTo>
                      <a:pt x="11" y="12"/>
                      <a:pt x="4" y="26"/>
                      <a:pt x="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87" y="121"/>
                      <a:pt x="87" y="121"/>
                      <a:pt x="87" y="121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8" y="51"/>
                      <a:pt x="48" y="49"/>
                      <a:pt x="48" y="47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9"/>
                      <a:pt x="19" y="28"/>
                      <a:pt x="18" y="26"/>
                    </a:cubicBezTo>
                    <a:cubicBezTo>
                      <a:pt x="16" y="24"/>
                      <a:pt x="16" y="22"/>
                      <a:pt x="16" y="2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A1B2C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0" name="Freeform 131">
                <a:extLst>
                  <a:ext uri="{FF2B5EF4-FFF2-40B4-BE49-F238E27FC236}">
                    <a16:creationId xmlns:a16="http://schemas.microsoft.com/office/drawing/2014/main" id="{DA3195BF-AD3F-4DC8-A69D-89727CF4CF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99" y="4142"/>
                <a:ext cx="235" cy="346"/>
              </a:xfrm>
              <a:custGeom>
                <a:avLst/>
                <a:gdLst>
                  <a:gd name="T0" fmla="*/ 536 w 100"/>
                  <a:gd name="T1" fmla="*/ 775 h 146"/>
                  <a:gd name="T2" fmla="*/ 463 w 100"/>
                  <a:gd name="T3" fmla="*/ 775 h 146"/>
                  <a:gd name="T4" fmla="*/ 496 w 100"/>
                  <a:gd name="T5" fmla="*/ 820 h 146"/>
                  <a:gd name="T6" fmla="*/ 557 w 100"/>
                  <a:gd name="T7" fmla="*/ 820 h 146"/>
                  <a:gd name="T8" fmla="*/ 536 w 100"/>
                  <a:gd name="T9" fmla="*/ 775 h 146"/>
                  <a:gd name="T10" fmla="*/ 184 w 100"/>
                  <a:gd name="T11" fmla="*/ 0 h 146"/>
                  <a:gd name="T12" fmla="*/ 0 w 100"/>
                  <a:gd name="T13" fmla="*/ 325 h 146"/>
                  <a:gd name="T14" fmla="*/ 50 w 100"/>
                  <a:gd name="T15" fmla="*/ 325 h 146"/>
                  <a:gd name="T16" fmla="*/ 160 w 100"/>
                  <a:gd name="T17" fmla="*/ 95 h 146"/>
                  <a:gd name="T18" fmla="*/ 160 w 100"/>
                  <a:gd name="T19" fmla="*/ 85 h 146"/>
                  <a:gd name="T20" fmla="*/ 184 w 100"/>
                  <a:gd name="T21" fmla="*/ 0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146">
                    <a:moveTo>
                      <a:pt x="96" y="138"/>
                    </a:moveTo>
                    <a:cubicBezTo>
                      <a:pt x="83" y="138"/>
                      <a:pt x="83" y="138"/>
                      <a:pt x="83" y="138"/>
                    </a:cubicBezTo>
                    <a:cubicBezTo>
                      <a:pt x="89" y="146"/>
                      <a:pt x="89" y="146"/>
                      <a:pt x="89" y="146"/>
                    </a:cubicBezTo>
                    <a:cubicBezTo>
                      <a:pt x="100" y="146"/>
                      <a:pt x="100" y="146"/>
                      <a:pt x="100" y="146"/>
                    </a:cubicBezTo>
                    <a:cubicBezTo>
                      <a:pt x="96" y="138"/>
                      <a:pt x="96" y="138"/>
                      <a:pt x="96" y="138"/>
                    </a:cubicBezTo>
                    <a:moveTo>
                      <a:pt x="33" y="0"/>
                    </a:moveTo>
                    <a:cubicBezTo>
                      <a:pt x="17" y="16"/>
                      <a:pt x="6" y="36"/>
                      <a:pt x="0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3" y="43"/>
                      <a:pt x="20" y="29"/>
                      <a:pt x="29" y="1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0"/>
                      <a:pt x="32" y="5"/>
                      <a:pt x="33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1" name="Freeform 132">
                <a:extLst>
                  <a:ext uri="{FF2B5EF4-FFF2-40B4-BE49-F238E27FC236}">
                    <a16:creationId xmlns:a16="http://schemas.microsoft.com/office/drawing/2014/main" id="{D60D575D-26FF-4EE8-81B6-741361A87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1" y="4183"/>
                <a:ext cx="206" cy="285"/>
              </a:xfrm>
              <a:custGeom>
                <a:avLst/>
                <a:gdLst>
                  <a:gd name="T0" fmla="*/ 369 w 87"/>
                  <a:gd name="T1" fmla="*/ 0 h 121"/>
                  <a:gd name="T2" fmla="*/ 393 w 87"/>
                  <a:gd name="T3" fmla="*/ 111 h 121"/>
                  <a:gd name="T4" fmla="*/ 381 w 87"/>
                  <a:gd name="T5" fmla="*/ 144 h 121"/>
                  <a:gd name="T6" fmla="*/ 348 w 87"/>
                  <a:gd name="T7" fmla="*/ 163 h 121"/>
                  <a:gd name="T8" fmla="*/ 185 w 87"/>
                  <a:gd name="T9" fmla="*/ 163 h 121"/>
                  <a:gd name="T10" fmla="*/ 213 w 87"/>
                  <a:gd name="T11" fmla="*/ 262 h 121"/>
                  <a:gd name="T12" fmla="*/ 208 w 87"/>
                  <a:gd name="T13" fmla="*/ 295 h 121"/>
                  <a:gd name="T14" fmla="*/ 0 w 87"/>
                  <a:gd name="T15" fmla="*/ 676 h 121"/>
                  <a:gd name="T16" fmla="*/ 73 w 87"/>
                  <a:gd name="T17" fmla="*/ 676 h 121"/>
                  <a:gd name="T18" fmla="*/ 303 w 87"/>
                  <a:gd name="T19" fmla="*/ 385 h 121"/>
                  <a:gd name="T20" fmla="*/ 258 w 87"/>
                  <a:gd name="T21" fmla="*/ 229 h 121"/>
                  <a:gd name="T22" fmla="*/ 488 w 87"/>
                  <a:gd name="T23" fmla="*/ 229 h 121"/>
                  <a:gd name="T24" fmla="*/ 369 w 87"/>
                  <a:gd name="T25" fmla="*/ 0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7" h="121">
                    <a:moveTo>
                      <a:pt x="66" y="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2"/>
                      <a:pt x="70" y="24"/>
                      <a:pt x="68" y="26"/>
                    </a:cubicBezTo>
                    <a:cubicBezTo>
                      <a:pt x="67" y="28"/>
                      <a:pt x="65" y="29"/>
                      <a:pt x="62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9"/>
                      <a:pt x="38" y="51"/>
                      <a:pt x="37" y="53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3" y="26"/>
                      <a:pt x="76" y="12"/>
                      <a:pt x="66" y="0"/>
                    </a:cubicBezTo>
                  </a:path>
                </a:pathLst>
              </a:custGeom>
              <a:solidFill>
                <a:srgbClr val="A1B2C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2" name="Freeform 133">
                <a:extLst>
                  <a:ext uri="{FF2B5EF4-FFF2-40B4-BE49-F238E27FC236}">
                    <a16:creationId xmlns:a16="http://schemas.microsoft.com/office/drawing/2014/main" id="{DE63BF87-BF9F-4E0E-ABEA-EF524BEFE6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1" y="4142"/>
                <a:ext cx="237" cy="346"/>
              </a:xfrm>
              <a:custGeom>
                <a:avLst/>
                <a:gdLst>
                  <a:gd name="T0" fmla="*/ 102 w 100"/>
                  <a:gd name="T1" fmla="*/ 775 h 146"/>
                  <a:gd name="T2" fmla="*/ 28 w 100"/>
                  <a:gd name="T3" fmla="*/ 775 h 146"/>
                  <a:gd name="T4" fmla="*/ 0 w 100"/>
                  <a:gd name="T5" fmla="*/ 820 h 146"/>
                  <a:gd name="T6" fmla="*/ 62 w 100"/>
                  <a:gd name="T7" fmla="*/ 820 h 146"/>
                  <a:gd name="T8" fmla="*/ 102 w 100"/>
                  <a:gd name="T9" fmla="*/ 775 h 146"/>
                  <a:gd name="T10" fmla="*/ 377 w 100"/>
                  <a:gd name="T11" fmla="*/ 0 h 146"/>
                  <a:gd name="T12" fmla="*/ 398 w 100"/>
                  <a:gd name="T13" fmla="*/ 85 h 146"/>
                  <a:gd name="T14" fmla="*/ 398 w 100"/>
                  <a:gd name="T15" fmla="*/ 95 h 146"/>
                  <a:gd name="T16" fmla="*/ 517 w 100"/>
                  <a:gd name="T17" fmla="*/ 325 h 146"/>
                  <a:gd name="T18" fmla="*/ 562 w 100"/>
                  <a:gd name="T19" fmla="*/ 325 h 146"/>
                  <a:gd name="T20" fmla="*/ 377 w 100"/>
                  <a:gd name="T21" fmla="*/ 0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146">
                    <a:moveTo>
                      <a:pt x="18" y="138"/>
                    </a:moveTo>
                    <a:cubicBezTo>
                      <a:pt x="5" y="138"/>
                      <a:pt x="5" y="138"/>
                      <a:pt x="5" y="13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8" y="138"/>
                      <a:pt x="18" y="138"/>
                      <a:pt x="18" y="138"/>
                    </a:cubicBezTo>
                    <a:moveTo>
                      <a:pt x="67" y="0"/>
                    </a:moveTo>
                    <a:cubicBezTo>
                      <a:pt x="69" y="5"/>
                      <a:pt x="70" y="10"/>
                      <a:pt x="71" y="15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81" y="29"/>
                      <a:pt x="88" y="43"/>
                      <a:pt x="92" y="58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4" y="36"/>
                      <a:pt x="83" y="16"/>
                      <a:pt x="67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3" name="Freeform 134">
                <a:extLst>
                  <a:ext uri="{FF2B5EF4-FFF2-40B4-BE49-F238E27FC236}">
                    <a16:creationId xmlns:a16="http://schemas.microsoft.com/office/drawing/2014/main" id="{3C714282-36D1-4865-B006-5396C98AB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6" y="3986"/>
                <a:ext cx="246" cy="503"/>
              </a:xfrm>
              <a:custGeom>
                <a:avLst/>
                <a:gdLst>
                  <a:gd name="T0" fmla="*/ 582 w 104"/>
                  <a:gd name="T1" fmla="*/ 0 h 212"/>
                  <a:gd name="T2" fmla="*/ 582 w 104"/>
                  <a:gd name="T3" fmla="*/ 0 h 212"/>
                  <a:gd name="T4" fmla="*/ 21 w 104"/>
                  <a:gd name="T5" fmla="*/ 466 h 212"/>
                  <a:gd name="T6" fmla="*/ 0 w 104"/>
                  <a:gd name="T7" fmla="*/ 583 h 212"/>
                  <a:gd name="T8" fmla="*/ 225 w 104"/>
                  <a:gd name="T9" fmla="*/ 583 h 212"/>
                  <a:gd name="T10" fmla="*/ 180 w 104"/>
                  <a:gd name="T11" fmla="*/ 741 h 212"/>
                  <a:gd name="T12" fmla="*/ 426 w 104"/>
                  <a:gd name="T13" fmla="*/ 1189 h 212"/>
                  <a:gd name="T14" fmla="*/ 426 w 104"/>
                  <a:gd name="T15" fmla="*/ 156 h 212"/>
                  <a:gd name="T16" fmla="*/ 582 w 104"/>
                  <a:gd name="T17" fmla="*/ 180 h 212"/>
                  <a:gd name="T18" fmla="*/ 582 w 104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212">
                    <a:moveTo>
                      <a:pt x="104" y="0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55" y="0"/>
                      <a:pt x="13" y="35"/>
                      <a:pt x="4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4" name="Freeform 135">
                <a:extLst>
                  <a:ext uri="{FF2B5EF4-FFF2-40B4-BE49-F238E27FC236}">
                    <a16:creationId xmlns:a16="http://schemas.microsoft.com/office/drawing/2014/main" id="{F423BEE1-16EE-4AC3-B9A5-3743078D7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58" y="3966"/>
                <a:ext cx="283" cy="540"/>
              </a:xfrm>
              <a:custGeom>
                <a:avLst/>
                <a:gdLst>
                  <a:gd name="T0" fmla="*/ 471 w 120"/>
                  <a:gd name="T1" fmla="*/ 1279 h 228"/>
                  <a:gd name="T2" fmla="*/ 431 w 120"/>
                  <a:gd name="T3" fmla="*/ 1258 h 228"/>
                  <a:gd name="T4" fmla="*/ 185 w 120"/>
                  <a:gd name="T5" fmla="*/ 808 h 228"/>
                  <a:gd name="T6" fmla="*/ 180 w 120"/>
                  <a:gd name="T7" fmla="*/ 774 h 228"/>
                  <a:gd name="T8" fmla="*/ 213 w 120"/>
                  <a:gd name="T9" fmla="*/ 673 h 228"/>
                  <a:gd name="T10" fmla="*/ 45 w 120"/>
                  <a:gd name="T11" fmla="*/ 673 h 228"/>
                  <a:gd name="T12" fmla="*/ 12 w 120"/>
                  <a:gd name="T13" fmla="*/ 656 h 228"/>
                  <a:gd name="T14" fmla="*/ 0 w 120"/>
                  <a:gd name="T15" fmla="*/ 623 h 228"/>
                  <a:gd name="T16" fmla="*/ 21 w 120"/>
                  <a:gd name="T17" fmla="*/ 500 h 228"/>
                  <a:gd name="T18" fmla="*/ 627 w 120"/>
                  <a:gd name="T19" fmla="*/ 0 h 228"/>
                  <a:gd name="T20" fmla="*/ 672 w 120"/>
                  <a:gd name="T21" fmla="*/ 45 h 228"/>
                  <a:gd name="T22" fmla="*/ 672 w 120"/>
                  <a:gd name="T23" fmla="*/ 225 h 228"/>
                  <a:gd name="T24" fmla="*/ 656 w 120"/>
                  <a:gd name="T25" fmla="*/ 258 h 228"/>
                  <a:gd name="T26" fmla="*/ 622 w 120"/>
                  <a:gd name="T27" fmla="*/ 270 h 228"/>
                  <a:gd name="T28" fmla="*/ 516 w 120"/>
                  <a:gd name="T29" fmla="*/ 253 h 228"/>
                  <a:gd name="T30" fmla="*/ 516 w 120"/>
                  <a:gd name="T31" fmla="*/ 1234 h 228"/>
                  <a:gd name="T32" fmla="*/ 483 w 120"/>
                  <a:gd name="T33" fmla="*/ 1279 h 228"/>
                  <a:gd name="T34" fmla="*/ 471 w 120"/>
                  <a:gd name="T35" fmla="*/ 1279 h 228"/>
                  <a:gd name="T36" fmla="*/ 275 w 120"/>
                  <a:gd name="T37" fmla="*/ 779 h 228"/>
                  <a:gd name="T38" fmla="*/ 426 w 120"/>
                  <a:gd name="T39" fmla="*/ 1061 h 228"/>
                  <a:gd name="T40" fmla="*/ 426 w 120"/>
                  <a:gd name="T41" fmla="*/ 201 h 228"/>
                  <a:gd name="T42" fmla="*/ 443 w 120"/>
                  <a:gd name="T43" fmla="*/ 168 h 228"/>
                  <a:gd name="T44" fmla="*/ 476 w 120"/>
                  <a:gd name="T45" fmla="*/ 156 h 228"/>
                  <a:gd name="T46" fmla="*/ 582 w 120"/>
                  <a:gd name="T47" fmla="*/ 173 h 228"/>
                  <a:gd name="T48" fmla="*/ 582 w 120"/>
                  <a:gd name="T49" fmla="*/ 90 h 228"/>
                  <a:gd name="T50" fmla="*/ 111 w 120"/>
                  <a:gd name="T51" fmla="*/ 516 h 228"/>
                  <a:gd name="T52" fmla="*/ 102 w 120"/>
                  <a:gd name="T53" fmla="*/ 583 h 228"/>
                  <a:gd name="T54" fmla="*/ 270 w 120"/>
                  <a:gd name="T55" fmla="*/ 583 h 228"/>
                  <a:gd name="T56" fmla="*/ 308 w 120"/>
                  <a:gd name="T57" fmla="*/ 599 h 228"/>
                  <a:gd name="T58" fmla="*/ 315 w 120"/>
                  <a:gd name="T59" fmla="*/ 639 h 228"/>
                  <a:gd name="T60" fmla="*/ 275 w 120"/>
                  <a:gd name="T61" fmla="*/ 779 h 22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0" h="228">
                    <a:moveTo>
                      <a:pt x="84" y="228"/>
                    </a:moveTo>
                    <a:cubicBezTo>
                      <a:pt x="81" y="228"/>
                      <a:pt x="79" y="227"/>
                      <a:pt x="77" y="22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2" y="142"/>
                      <a:pt x="32" y="140"/>
                      <a:pt x="32" y="138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6" y="120"/>
                      <a:pt x="3" y="119"/>
                      <a:pt x="2" y="117"/>
                    </a:cubicBezTo>
                    <a:cubicBezTo>
                      <a:pt x="0" y="115"/>
                      <a:pt x="0" y="113"/>
                      <a:pt x="0" y="111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14" y="38"/>
                      <a:pt x="60" y="0"/>
                      <a:pt x="112" y="0"/>
                    </a:cubicBezTo>
                    <a:cubicBezTo>
                      <a:pt x="117" y="0"/>
                      <a:pt x="120" y="4"/>
                      <a:pt x="120" y="8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42"/>
                      <a:pt x="119" y="45"/>
                      <a:pt x="117" y="46"/>
                    </a:cubicBezTo>
                    <a:cubicBezTo>
                      <a:pt x="116" y="48"/>
                      <a:pt x="113" y="48"/>
                      <a:pt x="111" y="48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24"/>
                      <a:pt x="90" y="227"/>
                      <a:pt x="86" y="228"/>
                    </a:cubicBezTo>
                    <a:cubicBezTo>
                      <a:pt x="85" y="228"/>
                      <a:pt x="85" y="228"/>
                      <a:pt x="84" y="228"/>
                    </a:cubicBezTo>
                    <a:moveTo>
                      <a:pt x="49" y="139"/>
                    </a:moveTo>
                    <a:cubicBezTo>
                      <a:pt x="76" y="189"/>
                      <a:pt x="76" y="189"/>
                      <a:pt x="76" y="189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4"/>
                      <a:pt x="77" y="32"/>
                      <a:pt x="79" y="30"/>
                    </a:cubicBezTo>
                    <a:cubicBezTo>
                      <a:pt x="81" y="29"/>
                      <a:pt x="83" y="28"/>
                      <a:pt x="85" y="28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63" y="20"/>
                      <a:pt x="28" y="51"/>
                      <a:pt x="20" y="92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51" y="104"/>
                      <a:pt x="53" y="105"/>
                      <a:pt x="55" y="107"/>
                    </a:cubicBezTo>
                    <a:cubicBezTo>
                      <a:pt x="56" y="109"/>
                      <a:pt x="57" y="112"/>
                      <a:pt x="56" y="114"/>
                    </a:cubicBezTo>
                    <a:cubicBezTo>
                      <a:pt x="49" y="139"/>
                      <a:pt x="49" y="139"/>
                      <a:pt x="49" y="13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5" name="Freeform 136">
                <a:extLst>
                  <a:ext uri="{FF2B5EF4-FFF2-40B4-BE49-F238E27FC236}">
                    <a16:creationId xmlns:a16="http://schemas.microsoft.com/office/drawing/2014/main" id="{B226B011-540E-4FE1-A586-324384E9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3" y="3986"/>
                <a:ext cx="246" cy="503"/>
              </a:xfrm>
              <a:custGeom>
                <a:avLst/>
                <a:gdLst>
                  <a:gd name="T0" fmla="*/ 0 w 104"/>
                  <a:gd name="T1" fmla="*/ 0 h 212"/>
                  <a:gd name="T2" fmla="*/ 0 w 104"/>
                  <a:gd name="T3" fmla="*/ 0 h 212"/>
                  <a:gd name="T4" fmla="*/ 561 w 104"/>
                  <a:gd name="T5" fmla="*/ 466 h 212"/>
                  <a:gd name="T6" fmla="*/ 582 w 104"/>
                  <a:gd name="T7" fmla="*/ 583 h 212"/>
                  <a:gd name="T8" fmla="*/ 357 w 104"/>
                  <a:gd name="T9" fmla="*/ 583 h 212"/>
                  <a:gd name="T10" fmla="*/ 402 w 104"/>
                  <a:gd name="T11" fmla="*/ 741 h 212"/>
                  <a:gd name="T12" fmla="*/ 156 w 104"/>
                  <a:gd name="T13" fmla="*/ 1189 h 212"/>
                  <a:gd name="T14" fmla="*/ 156 w 104"/>
                  <a:gd name="T15" fmla="*/ 156 h 212"/>
                  <a:gd name="T16" fmla="*/ 0 w 104"/>
                  <a:gd name="T17" fmla="*/ 180 h 212"/>
                  <a:gd name="T18" fmla="*/ 0 w 104"/>
                  <a:gd name="T19" fmla="*/ 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2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91" y="35"/>
                      <a:pt x="100" y="83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6" name="Freeform 137">
                <a:extLst>
                  <a:ext uri="{FF2B5EF4-FFF2-40B4-BE49-F238E27FC236}">
                    <a16:creationId xmlns:a16="http://schemas.microsoft.com/office/drawing/2014/main" id="{92E42616-3732-4157-ACB1-8EACE7C80D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" y="3966"/>
                <a:ext cx="283" cy="540"/>
              </a:xfrm>
              <a:custGeom>
                <a:avLst/>
                <a:gdLst>
                  <a:gd name="T0" fmla="*/ 201 w 120"/>
                  <a:gd name="T1" fmla="*/ 1279 h 228"/>
                  <a:gd name="T2" fmla="*/ 189 w 120"/>
                  <a:gd name="T3" fmla="*/ 1279 h 228"/>
                  <a:gd name="T4" fmla="*/ 156 w 120"/>
                  <a:gd name="T5" fmla="*/ 1234 h 228"/>
                  <a:gd name="T6" fmla="*/ 156 w 120"/>
                  <a:gd name="T7" fmla="*/ 253 h 228"/>
                  <a:gd name="T8" fmla="*/ 50 w 120"/>
                  <a:gd name="T9" fmla="*/ 270 h 228"/>
                  <a:gd name="T10" fmla="*/ 17 w 120"/>
                  <a:gd name="T11" fmla="*/ 258 h 228"/>
                  <a:gd name="T12" fmla="*/ 0 w 120"/>
                  <a:gd name="T13" fmla="*/ 225 h 228"/>
                  <a:gd name="T14" fmla="*/ 0 w 120"/>
                  <a:gd name="T15" fmla="*/ 45 h 228"/>
                  <a:gd name="T16" fmla="*/ 45 w 120"/>
                  <a:gd name="T17" fmla="*/ 0 h 228"/>
                  <a:gd name="T18" fmla="*/ 651 w 120"/>
                  <a:gd name="T19" fmla="*/ 500 h 228"/>
                  <a:gd name="T20" fmla="*/ 672 w 120"/>
                  <a:gd name="T21" fmla="*/ 623 h 228"/>
                  <a:gd name="T22" fmla="*/ 660 w 120"/>
                  <a:gd name="T23" fmla="*/ 656 h 228"/>
                  <a:gd name="T24" fmla="*/ 627 w 120"/>
                  <a:gd name="T25" fmla="*/ 673 h 228"/>
                  <a:gd name="T26" fmla="*/ 464 w 120"/>
                  <a:gd name="T27" fmla="*/ 673 h 228"/>
                  <a:gd name="T28" fmla="*/ 492 w 120"/>
                  <a:gd name="T29" fmla="*/ 774 h 228"/>
                  <a:gd name="T30" fmla="*/ 488 w 120"/>
                  <a:gd name="T31" fmla="*/ 808 h 228"/>
                  <a:gd name="T32" fmla="*/ 241 w 120"/>
                  <a:gd name="T33" fmla="*/ 1258 h 228"/>
                  <a:gd name="T34" fmla="*/ 201 w 120"/>
                  <a:gd name="T35" fmla="*/ 1279 h 228"/>
                  <a:gd name="T36" fmla="*/ 201 w 120"/>
                  <a:gd name="T37" fmla="*/ 156 h 228"/>
                  <a:gd name="T38" fmla="*/ 230 w 120"/>
                  <a:gd name="T39" fmla="*/ 168 h 228"/>
                  <a:gd name="T40" fmla="*/ 246 w 120"/>
                  <a:gd name="T41" fmla="*/ 201 h 228"/>
                  <a:gd name="T42" fmla="*/ 246 w 120"/>
                  <a:gd name="T43" fmla="*/ 1061 h 228"/>
                  <a:gd name="T44" fmla="*/ 402 w 120"/>
                  <a:gd name="T45" fmla="*/ 779 h 228"/>
                  <a:gd name="T46" fmla="*/ 357 w 120"/>
                  <a:gd name="T47" fmla="*/ 639 h 228"/>
                  <a:gd name="T48" fmla="*/ 369 w 120"/>
                  <a:gd name="T49" fmla="*/ 599 h 228"/>
                  <a:gd name="T50" fmla="*/ 402 w 120"/>
                  <a:gd name="T51" fmla="*/ 583 h 228"/>
                  <a:gd name="T52" fmla="*/ 570 w 120"/>
                  <a:gd name="T53" fmla="*/ 583 h 228"/>
                  <a:gd name="T54" fmla="*/ 561 w 120"/>
                  <a:gd name="T55" fmla="*/ 516 h 228"/>
                  <a:gd name="T56" fmla="*/ 90 w 120"/>
                  <a:gd name="T57" fmla="*/ 90 h 228"/>
                  <a:gd name="T58" fmla="*/ 90 w 120"/>
                  <a:gd name="T59" fmla="*/ 173 h 228"/>
                  <a:gd name="T60" fmla="*/ 196 w 120"/>
                  <a:gd name="T61" fmla="*/ 156 h 228"/>
                  <a:gd name="T62" fmla="*/ 201 w 120"/>
                  <a:gd name="T63" fmla="*/ 156 h 2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0" h="228">
                    <a:moveTo>
                      <a:pt x="36" y="228"/>
                    </a:moveTo>
                    <a:cubicBezTo>
                      <a:pt x="35" y="228"/>
                      <a:pt x="35" y="228"/>
                      <a:pt x="34" y="228"/>
                    </a:cubicBezTo>
                    <a:cubicBezTo>
                      <a:pt x="31" y="227"/>
                      <a:pt x="28" y="224"/>
                      <a:pt x="28" y="220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48"/>
                      <a:pt x="5" y="48"/>
                      <a:pt x="3" y="46"/>
                    </a:cubicBezTo>
                    <a:cubicBezTo>
                      <a:pt x="1" y="45"/>
                      <a:pt x="0" y="42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1" y="0"/>
                      <a:pt x="106" y="38"/>
                      <a:pt x="116" y="89"/>
                    </a:cubicBezTo>
                    <a:cubicBezTo>
                      <a:pt x="120" y="111"/>
                      <a:pt x="120" y="111"/>
                      <a:pt x="120" y="111"/>
                    </a:cubicBezTo>
                    <a:cubicBezTo>
                      <a:pt x="120" y="113"/>
                      <a:pt x="120" y="115"/>
                      <a:pt x="118" y="117"/>
                    </a:cubicBezTo>
                    <a:cubicBezTo>
                      <a:pt x="117" y="119"/>
                      <a:pt x="115" y="120"/>
                      <a:pt x="112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8" y="140"/>
                      <a:pt x="88" y="142"/>
                      <a:pt x="87" y="144"/>
                    </a:cubicBezTo>
                    <a:cubicBezTo>
                      <a:pt x="43" y="224"/>
                      <a:pt x="43" y="224"/>
                      <a:pt x="43" y="224"/>
                    </a:cubicBezTo>
                    <a:cubicBezTo>
                      <a:pt x="42" y="227"/>
                      <a:pt x="39" y="228"/>
                      <a:pt x="36" y="228"/>
                    </a:cubicBezTo>
                    <a:moveTo>
                      <a:pt x="36" y="28"/>
                    </a:moveTo>
                    <a:cubicBezTo>
                      <a:pt x="38" y="28"/>
                      <a:pt x="40" y="29"/>
                      <a:pt x="41" y="30"/>
                    </a:cubicBezTo>
                    <a:cubicBezTo>
                      <a:pt x="43" y="32"/>
                      <a:pt x="44" y="34"/>
                      <a:pt x="44" y="36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72" y="139"/>
                      <a:pt x="72" y="139"/>
                      <a:pt x="72" y="139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2"/>
                      <a:pt x="64" y="109"/>
                      <a:pt x="66" y="107"/>
                    </a:cubicBezTo>
                    <a:cubicBezTo>
                      <a:pt x="67" y="105"/>
                      <a:pt x="70" y="104"/>
                      <a:pt x="72" y="104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92" y="51"/>
                      <a:pt x="58" y="20"/>
                      <a:pt x="16" y="16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6" y="28"/>
                      <a:pt x="36" y="2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7" name="Rectangle 138">
                <a:extLst>
                  <a:ext uri="{FF2B5EF4-FFF2-40B4-BE49-F238E27FC236}">
                    <a16:creationId xmlns:a16="http://schemas.microsoft.com/office/drawing/2014/main" id="{C18A0CF5-6773-481C-8EE6-B5A9B2B8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6" y="4061"/>
                <a:ext cx="303" cy="418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8" name="Rectangle 139">
                <a:extLst>
                  <a:ext uri="{FF2B5EF4-FFF2-40B4-BE49-F238E27FC236}">
                    <a16:creationId xmlns:a16="http://schemas.microsoft.com/office/drawing/2014/main" id="{3BCB459F-7140-461E-AB6A-534194036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6" y="4061"/>
                <a:ext cx="303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79" name="Freeform 140">
                <a:extLst>
                  <a:ext uri="{FF2B5EF4-FFF2-40B4-BE49-F238E27FC236}">
                    <a16:creationId xmlns:a16="http://schemas.microsoft.com/office/drawing/2014/main" id="{68B6792B-E81C-4E04-9FC0-2773C6D086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38" y="4043"/>
                <a:ext cx="341" cy="454"/>
              </a:xfrm>
              <a:custGeom>
                <a:avLst/>
                <a:gdLst>
                  <a:gd name="T0" fmla="*/ 758 w 144"/>
                  <a:gd name="T1" fmla="*/ 1074 h 192"/>
                  <a:gd name="T2" fmla="*/ 45 w 144"/>
                  <a:gd name="T3" fmla="*/ 1074 h 192"/>
                  <a:gd name="T4" fmla="*/ 0 w 144"/>
                  <a:gd name="T5" fmla="*/ 1029 h 192"/>
                  <a:gd name="T6" fmla="*/ 0 w 144"/>
                  <a:gd name="T7" fmla="*/ 45 h 192"/>
                  <a:gd name="T8" fmla="*/ 45 w 144"/>
                  <a:gd name="T9" fmla="*/ 0 h 192"/>
                  <a:gd name="T10" fmla="*/ 758 w 144"/>
                  <a:gd name="T11" fmla="*/ 0 h 192"/>
                  <a:gd name="T12" fmla="*/ 803 w 144"/>
                  <a:gd name="T13" fmla="*/ 45 h 192"/>
                  <a:gd name="T14" fmla="*/ 803 w 144"/>
                  <a:gd name="T15" fmla="*/ 1029 h 192"/>
                  <a:gd name="T16" fmla="*/ 758 w 144"/>
                  <a:gd name="T17" fmla="*/ 1074 h 192"/>
                  <a:gd name="T18" fmla="*/ 90 w 144"/>
                  <a:gd name="T19" fmla="*/ 984 h 192"/>
                  <a:gd name="T20" fmla="*/ 713 w 144"/>
                  <a:gd name="T21" fmla="*/ 984 h 192"/>
                  <a:gd name="T22" fmla="*/ 713 w 144"/>
                  <a:gd name="T23" fmla="*/ 90 h 192"/>
                  <a:gd name="T24" fmla="*/ 90 w 144"/>
                  <a:gd name="T25" fmla="*/ 90 h 192"/>
                  <a:gd name="T26" fmla="*/ 90 w 144"/>
                  <a:gd name="T27" fmla="*/ 984 h 1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92">
                    <a:moveTo>
                      <a:pt x="136" y="192"/>
                    </a:moveTo>
                    <a:cubicBezTo>
                      <a:pt x="8" y="192"/>
                      <a:pt x="8" y="192"/>
                      <a:pt x="8" y="192"/>
                    </a:cubicBezTo>
                    <a:cubicBezTo>
                      <a:pt x="4" y="192"/>
                      <a:pt x="0" y="189"/>
                      <a:pt x="0" y="18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1" y="0"/>
                      <a:pt x="144" y="4"/>
                      <a:pt x="144" y="8"/>
                    </a:cubicBezTo>
                    <a:cubicBezTo>
                      <a:pt x="144" y="184"/>
                      <a:pt x="144" y="184"/>
                      <a:pt x="144" y="184"/>
                    </a:cubicBezTo>
                    <a:cubicBezTo>
                      <a:pt x="144" y="189"/>
                      <a:pt x="141" y="192"/>
                      <a:pt x="136" y="192"/>
                    </a:cubicBezTo>
                    <a:moveTo>
                      <a:pt x="16" y="176"/>
                    </a:moveTo>
                    <a:cubicBezTo>
                      <a:pt x="128" y="176"/>
                      <a:pt x="128" y="176"/>
                      <a:pt x="128" y="17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6"/>
                      <a:pt x="16" y="176"/>
                      <a:pt x="16" y="17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0" name="Freeform 141">
                <a:extLst>
                  <a:ext uri="{FF2B5EF4-FFF2-40B4-BE49-F238E27FC236}">
                    <a16:creationId xmlns:a16="http://schemas.microsoft.com/office/drawing/2014/main" id="{6093B8F7-CDB5-4B75-B304-A691F30E5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6" y="3882"/>
                <a:ext cx="303" cy="483"/>
              </a:xfrm>
              <a:custGeom>
                <a:avLst/>
                <a:gdLst>
                  <a:gd name="T0" fmla="*/ 0 w 128"/>
                  <a:gd name="T1" fmla="*/ 0 h 204"/>
                  <a:gd name="T2" fmla="*/ 0 w 128"/>
                  <a:gd name="T3" fmla="*/ 784 h 204"/>
                  <a:gd name="T4" fmla="*/ 360 w 128"/>
                  <a:gd name="T5" fmla="*/ 1144 h 204"/>
                  <a:gd name="T6" fmla="*/ 717 w 128"/>
                  <a:gd name="T7" fmla="*/ 784 h 204"/>
                  <a:gd name="T8" fmla="*/ 717 w 128"/>
                  <a:gd name="T9" fmla="*/ 0 h 204"/>
                  <a:gd name="T10" fmla="*/ 0 w 128"/>
                  <a:gd name="T11" fmla="*/ 0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204">
                    <a:moveTo>
                      <a:pt x="0" y="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0"/>
                      <a:pt x="8" y="204"/>
                      <a:pt x="64" y="204"/>
                    </a:cubicBezTo>
                    <a:cubicBezTo>
                      <a:pt x="120" y="204"/>
                      <a:pt x="128" y="140"/>
                      <a:pt x="128" y="14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C835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1" name="Freeform 142">
                <a:extLst>
                  <a:ext uri="{FF2B5EF4-FFF2-40B4-BE49-F238E27FC236}">
                    <a16:creationId xmlns:a16="http://schemas.microsoft.com/office/drawing/2014/main" id="{96EC671A-E7F0-441D-9E5C-B3126A0190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38" y="3864"/>
                <a:ext cx="341" cy="521"/>
              </a:xfrm>
              <a:custGeom>
                <a:avLst/>
                <a:gdLst>
                  <a:gd name="T0" fmla="*/ 401 w 144"/>
                  <a:gd name="T1" fmla="*/ 1234 h 220"/>
                  <a:gd name="T2" fmla="*/ 0 w 144"/>
                  <a:gd name="T3" fmla="*/ 836 h 220"/>
                  <a:gd name="T4" fmla="*/ 0 w 144"/>
                  <a:gd name="T5" fmla="*/ 829 h 220"/>
                  <a:gd name="T6" fmla="*/ 0 w 144"/>
                  <a:gd name="T7" fmla="*/ 45 h 220"/>
                  <a:gd name="T8" fmla="*/ 45 w 144"/>
                  <a:gd name="T9" fmla="*/ 0 h 220"/>
                  <a:gd name="T10" fmla="*/ 758 w 144"/>
                  <a:gd name="T11" fmla="*/ 0 h 220"/>
                  <a:gd name="T12" fmla="*/ 803 w 144"/>
                  <a:gd name="T13" fmla="*/ 45 h 220"/>
                  <a:gd name="T14" fmla="*/ 803 w 144"/>
                  <a:gd name="T15" fmla="*/ 829 h 220"/>
                  <a:gd name="T16" fmla="*/ 803 w 144"/>
                  <a:gd name="T17" fmla="*/ 836 h 220"/>
                  <a:gd name="T18" fmla="*/ 401 w 144"/>
                  <a:gd name="T19" fmla="*/ 1234 h 220"/>
                  <a:gd name="T20" fmla="*/ 90 w 144"/>
                  <a:gd name="T21" fmla="*/ 829 h 220"/>
                  <a:gd name="T22" fmla="*/ 401 w 144"/>
                  <a:gd name="T23" fmla="*/ 1144 h 220"/>
                  <a:gd name="T24" fmla="*/ 713 w 144"/>
                  <a:gd name="T25" fmla="*/ 829 h 220"/>
                  <a:gd name="T26" fmla="*/ 713 w 144"/>
                  <a:gd name="T27" fmla="*/ 90 h 220"/>
                  <a:gd name="T28" fmla="*/ 90 w 144"/>
                  <a:gd name="T29" fmla="*/ 90 h 220"/>
                  <a:gd name="T30" fmla="*/ 90 w 144"/>
                  <a:gd name="T31" fmla="*/ 829 h 2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4" h="220">
                    <a:moveTo>
                      <a:pt x="72" y="220"/>
                    </a:moveTo>
                    <a:cubicBezTo>
                      <a:pt x="22" y="220"/>
                      <a:pt x="3" y="174"/>
                      <a:pt x="0" y="149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1" y="0"/>
                      <a:pt x="144" y="4"/>
                      <a:pt x="144" y="8"/>
                    </a:cubicBezTo>
                    <a:cubicBezTo>
                      <a:pt x="144" y="148"/>
                      <a:pt x="144" y="148"/>
                      <a:pt x="144" y="148"/>
                    </a:cubicBezTo>
                    <a:cubicBezTo>
                      <a:pt x="144" y="149"/>
                      <a:pt x="144" y="149"/>
                      <a:pt x="144" y="149"/>
                    </a:cubicBezTo>
                    <a:cubicBezTo>
                      <a:pt x="141" y="174"/>
                      <a:pt x="122" y="220"/>
                      <a:pt x="72" y="220"/>
                    </a:cubicBezTo>
                    <a:moveTo>
                      <a:pt x="16" y="148"/>
                    </a:moveTo>
                    <a:cubicBezTo>
                      <a:pt x="17" y="153"/>
                      <a:pt x="26" y="204"/>
                      <a:pt x="72" y="204"/>
                    </a:cubicBezTo>
                    <a:cubicBezTo>
                      <a:pt x="119" y="204"/>
                      <a:pt x="127" y="153"/>
                      <a:pt x="128" y="148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48"/>
                      <a:pt x="16" y="148"/>
                      <a:pt x="16" y="14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2" name="Freeform 143">
                <a:extLst>
                  <a:ext uri="{FF2B5EF4-FFF2-40B4-BE49-F238E27FC236}">
                    <a16:creationId xmlns:a16="http://schemas.microsoft.com/office/drawing/2014/main" id="{57DA17DE-E54E-44F4-A8FA-291382152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5" y="3966"/>
                <a:ext cx="264" cy="113"/>
              </a:xfrm>
              <a:custGeom>
                <a:avLst/>
                <a:gdLst>
                  <a:gd name="T0" fmla="*/ 627 w 112"/>
                  <a:gd name="T1" fmla="*/ 0 h 47"/>
                  <a:gd name="T2" fmla="*/ 0 w 112"/>
                  <a:gd name="T3" fmla="*/ 0 h 47"/>
                  <a:gd name="T4" fmla="*/ 0 w 112"/>
                  <a:gd name="T5" fmla="*/ 222 h 47"/>
                  <a:gd name="T6" fmla="*/ 296 w 112"/>
                  <a:gd name="T7" fmla="*/ 267 h 47"/>
                  <a:gd name="T8" fmla="*/ 308 w 112"/>
                  <a:gd name="T9" fmla="*/ 267 h 47"/>
                  <a:gd name="T10" fmla="*/ 319 w 112"/>
                  <a:gd name="T11" fmla="*/ 267 h 47"/>
                  <a:gd name="T12" fmla="*/ 627 w 112"/>
                  <a:gd name="T13" fmla="*/ 222 h 47"/>
                  <a:gd name="T14" fmla="*/ 627 w 112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2" h="47">
                    <a:moveTo>
                      <a:pt x="1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7" y="44"/>
                      <a:pt x="34" y="47"/>
                      <a:pt x="53" y="47"/>
                    </a:cubicBezTo>
                    <a:cubicBezTo>
                      <a:pt x="54" y="47"/>
                      <a:pt x="54" y="47"/>
                      <a:pt x="55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76" y="47"/>
                      <a:pt x="95" y="44"/>
                      <a:pt x="112" y="39"/>
                    </a:cubicBezTo>
                    <a:cubicBezTo>
                      <a:pt x="112" y="0"/>
                      <a:pt x="112" y="0"/>
                      <a:pt x="112" y="0"/>
                    </a:cubicBezTo>
                  </a:path>
                </a:pathLst>
              </a:custGeom>
              <a:solidFill>
                <a:srgbClr val="AA795B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3" name="Freeform 144">
                <a:extLst>
                  <a:ext uri="{FF2B5EF4-FFF2-40B4-BE49-F238E27FC236}">
                    <a16:creationId xmlns:a16="http://schemas.microsoft.com/office/drawing/2014/main" id="{E92B6E10-DAD5-4389-BADA-88B32E01B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56" y="3966"/>
                <a:ext cx="303" cy="93"/>
              </a:xfrm>
              <a:custGeom>
                <a:avLst/>
                <a:gdLst>
                  <a:gd name="T0" fmla="*/ 45 w 128"/>
                  <a:gd name="T1" fmla="*/ 0 h 39"/>
                  <a:gd name="T2" fmla="*/ 0 w 128"/>
                  <a:gd name="T3" fmla="*/ 0 h 39"/>
                  <a:gd name="T4" fmla="*/ 0 w 128"/>
                  <a:gd name="T5" fmla="*/ 205 h 39"/>
                  <a:gd name="T6" fmla="*/ 45 w 128"/>
                  <a:gd name="T7" fmla="*/ 222 h 39"/>
                  <a:gd name="T8" fmla="*/ 45 w 128"/>
                  <a:gd name="T9" fmla="*/ 0 h 39"/>
                  <a:gd name="T10" fmla="*/ 717 w 128"/>
                  <a:gd name="T11" fmla="*/ 0 h 39"/>
                  <a:gd name="T12" fmla="*/ 672 w 128"/>
                  <a:gd name="T13" fmla="*/ 0 h 39"/>
                  <a:gd name="T14" fmla="*/ 672 w 128"/>
                  <a:gd name="T15" fmla="*/ 222 h 39"/>
                  <a:gd name="T16" fmla="*/ 717 w 128"/>
                  <a:gd name="T17" fmla="*/ 210 h 39"/>
                  <a:gd name="T18" fmla="*/ 717 w 128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39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" y="37"/>
                      <a:pt x="5" y="38"/>
                      <a:pt x="8" y="39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128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3" y="38"/>
                      <a:pt x="126" y="38"/>
                      <a:pt x="128" y="37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4" name="Freeform 145">
                <a:extLst>
                  <a:ext uri="{FF2B5EF4-FFF2-40B4-BE49-F238E27FC236}">
                    <a16:creationId xmlns:a16="http://schemas.microsoft.com/office/drawing/2014/main" id="{89E29AAE-9DB5-4D81-855A-F243610A2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0" y="2329"/>
                <a:ext cx="1315" cy="1619"/>
              </a:xfrm>
              <a:custGeom>
                <a:avLst/>
                <a:gdLst>
                  <a:gd name="T0" fmla="*/ 3110 w 556"/>
                  <a:gd name="T1" fmla="*/ 1456 h 684"/>
                  <a:gd name="T2" fmla="*/ 1980 w 556"/>
                  <a:gd name="T3" fmla="*/ 0 h 684"/>
                  <a:gd name="T4" fmla="*/ 984 w 556"/>
                  <a:gd name="T5" fmla="*/ 357 h 684"/>
                  <a:gd name="T6" fmla="*/ 0 w 556"/>
                  <a:gd name="T7" fmla="*/ 1681 h 684"/>
                  <a:gd name="T8" fmla="*/ 0 w 556"/>
                  <a:gd name="T9" fmla="*/ 3832 h 684"/>
                  <a:gd name="T10" fmla="*/ 3110 w 556"/>
                  <a:gd name="T11" fmla="*/ 3832 h 684"/>
                  <a:gd name="T12" fmla="*/ 3110 w 556"/>
                  <a:gd name="T13" fmla="*/ 1456 h 6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6" h="684">
                    <a:moveTo>
                      <a:pt x="556" y="260"/>
                    </a:moveTo>
                    <a:cubicBezTo>
                      <a:pt x="556" y="150"/>
                      <a:pt x="514" y="0"/>
                      <a:pt x="354" y="0"/>
                    </a:cubicBezTo>
                    <a:cubicBezTo>
                      <a:pt x="234" y="0"/>
                      <a:pt x="176" y="64"/>
                      <a:pt x="176" y="64"/>
                    </a:cubicBezTo>
                    <a:cubicBezTo>
                      <a:pt x="42" y="27"/>
                      <a:pt x="0" y="190"/>
                      <a:pt x="0" y="300"/>
                    </a:cubicBezTo>
                    <a:cubicBezTo>
                      <a:pt x="0" y="684"/>
                      <a:pt x="0" y="684"/>
                      <a:pt x="0" y="684"/>
                    </a:cubicBezTo>
                    <a:cubicBezTo>
                      <a:pt x="556" y="684"/>
                      <a:pt x="556" y="684"/>
                      <a:pt x="556" y="684"/>
                    </a:cubicBezTo>
                    <a:cubicBezTo>
                      <a:pt x="556" y="260"/>
                      <a:pt x="556" y="260"/>
                      <a:pt x="556" y="260"/>
                    </a:cubicBezTo>
                  </a:path>
                </a:pathLst>
              </a:custGeom>
              <a:solidFill>
                <a:srgbClr val="3572B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5" name="Freeform 146">
                <a:extLst>
                  <a:ext uri="{FF2B5EF4-FFF2-40B4-BE49-F238E27FC236}">
                    <a16:creationId xmlns:a16="http://schemas.microsoft.com/office/drawing/2014/main" id="{CA4ECD7E-5641-4EBB-8BEA-465EA24932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32" y="2309"/>
                <a:ext cx="1353" cy="1657"/>
              </a:xfrm>
              <a:custGeom>
                <a:avLst/>
                <a:gdLst>
                  <a:gd name="T0" fmla="*/ 3151 w 572"/>
                  <a:gd name="T1" fmla="*/ 3922 h 700"/>
                  <a:gd name="T2" fmla="*/ 45 w 572"/>
                  <a:gd name="T3" fmla="*/ 3922 h 700"/>
                  <a:gd name="T4" fmla="*/ 0 w 572"/>
                  <a:gd name="T5" fmla="*/ 3877 h 700"/>
                  <a:gd name="T6" fmla="*/ 0 w 572"/>
                  <a:gd name="T7" fmla="*/ 1726 h 700"/>
                  <a:gd name="T8" fmla="*/ 820 w 572"/>
                  <a:gd name="T9" fmla="*/ 331 h 700"/>
                  <a:gd name="T10" fmla="*/ 1016 w 572"/>
                  <a:gd name="T11" fmla="*/ 353 h 700"/>
                  <a:gd name="T12" fmla="*/ 2023 w 572"/>
                  <a:gd name="T13" fmla="*/ 0 h 700"/>
                  <a:gd name="T14" fmla="*/ 3196 w 572"/>
                  <a:gd name="T15" fmla="*/ 1501 h 700"/>
                  <a:gd name="T16" fmla="*/ 3196 w 572"/>
                  <a:gd name="T17" fmla="*/ 3877 h 700"/>
                  <a:gd name="T18" fmla="*/ 3151 w 572"/>
                  <a:gd name="T19" fmla="*/ 3922 h 700"/>
                  <a:gd name="T20" fmla="*/ 90 w 572"/>
                  <a:gd name="T21" fmla="*/ 3832 h 700"/>
                  <a:gd name="T22" fmla="*/ 3106 w 572"/>
                  <a:gd name="T23" fmla="*/ 3832 h 700"/>
                  <a:gd name="T24" fmla="*/ 3106 w 572"/>
                  <a:gd name="T25" fmla="*/ 1501 h 700"/>
                  <a:gd name="T26" fmla="*/ 2023 w 572"/>
                  <a:gd name="T27" fmla="*/ 90 h 700"/>
                  <a:gd name="T28" fmla="*/ 1061 w 572"/>
                  <a:gd name="T29" fmla="*/ 438 h 700"/>
                  <a:gd name="T30" fmla="*/ 1016 w 572"/>
                  <a:gd name="T31" fmla="*/ 447 h 700"/>
                  <a:gd name="T32" fmla="*/ 820 w 572"/>
                  <a:gd name="T33" fmla="*/ 421 h 700"/>
                  <a:gd name="T34" fmla="*/ 90 w 572"/>
                  <a:gd name="T35" fmla="*/ 1726 h 700"/>
                  <a:gd name="T36" fmla="*/ 90 w 572"/>
                  <a:gd name="T37" fmla="*/ 3832 h 7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2" h="700">
                    <a:moveTo>
                      <a:pt x="564" y="700"/>
                    </a:moveTo>
                    <a:cubicBezTo>
                      <a:pt x="8" y="700"/>
                      <a:pt x="8" y="700"/>
                      <a:pt x="8" y="700"/>
                    </a:cubicBezTo>
                    <a:cubicBezTo>
                      <a:pt x="4" y="700"/>
                      <a:pt x="0" y="697"/>
                      <a:pt x="0" y="692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216"/>
                      <a:pt x="31" y="59"/>
                      <a:pt x="147" y="59"/>
                    </a:cubicBezTo>
                    <a:cubicBezTo>
                      <a:pt x="158" y="59"/>
                      <a:pt x="170" y="60"/>
                      <a:pt x="182" y="63"/>
                    </a:cubicBezTo>
                    <a:cubicBezTo>
                      <a:pt x="196" y="49"/>
                      <a:pt x="255" y="0"/>
                      <a:pt x="362" y="0"/>
                    </a:cubicBezTo>
                    <a:cubicBezTo>
                      <a:pt x="517" y="0"/>
                      <a:pt x="572" y="139"/>
                      <a:pt x="572" y="268"/>
                    </a:cubicBezTo>
                    <a:cubicBezTo>
                      <a:pt x="572" y="692"/>
                      <a:pt x="572" y="692"/>
                      <a:pt x="572" y="692"/>
                    </a:cubicBezTo>
                    <a:cubicBezTo>
                      <a:pt x="572" y="697"/>
                      <a:pt x="569" y="700"/>
                      <a:pt x="564" y="700"/>
                    </a:cubicBezTo>
                    <a:moveTo>
                      <a:pt x="16" y="684"/>
                    </a:moveTo>
                    <a:cubicBezTo>
                      <a:pt x="556" y="684"/>
                      <a:pt x="556" y="684"/>
                      <a:pt x="556" y="684"/>
                    </a:cubicBezTo>
                    <a:cubicBezTo>
                      <a:pt x="556" y="268"/>
                      <a:pt x="556" y="268"/>
                      <a:pt x="556" y="268"/>
                    </a:cubicBezTo>
                    <a:cubicBezTo>
                      <a:pt x="556" y="209"/>
                      <a:pt x="542" y="16"/>
                      <a:pt x="362" y="16"/>
                    </a:cubicBezTo>
                    <a:cubicBezTo>
                      <a:pt x="247" y="16"/>
                      <a:pt x="191" y="77"/>
                      <a:pt x="190" y="78"/>
                    </a:cubicBezTo>
                    <a:cubicBezTo>
                      <a:pt x="188" y="80"/>
                      <a:pt x="185" y="81"/>
                      <a:pt x="182" y="80"/>
                    </a:cubicBezTo>
                    <a:cubicBezTo>
                      <a:pt x="170" y="77"/>
                      <a:pt x="158" y="75"/>
                      <a:pt x="147" y="75"/>
                    </a:cubicBezTo>
                    <a:cubicBezTo>
                      <a:pt x="44" y="75"/>
                      <a:pt x="16" y="221"/>
                      <a:pt x="16" y="308"/>
                    </a:cubicBezTo>
                    <a:cubicBezTo>
                      <a:pt x="16" y="684"/>
                      <a:pt x="16" y="684"/>
                      <a:pt x="16" y="684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6" name="Freeform 147">
                <a:extLst>
                  <a:ext uri="{FF2B5EF4-FFF2-40B4-BE49-F238E27FC236}">
                    <a16:creationId xmlns:a16="http://schemas.microsoft.com/office/drawing/2014/main" id="{E0EE9038-F7F5-44E2-AB09-6B43C9DC6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0" y="2347"/>
                <a:ext cx="1220" cy="443"/>
              </a:xfrm>
              <a:custGeom>
                <a:avLst/>
                <a:gdLst>
                  <a:gd name="T0" fmla="*/ 1861 w 516"/>
                  <a:gd name="T1" fmla="*/ 0 h 187"/>
                  <a:gd name="T2" fmla="*/ 901 w 516"/>
                  <a:gd name="T3" fmla="*/ 348 h 187"/>
                  <a:gd name="T4" fmla="*/ 865 w 516"/>
                  <a:gd name="T5" fmla="*/ 360 h 187"/>
                  <a:gd name="T6" fmla="*/ 856 w 516"/>
                  <a:gd name="T7" fmla="*/ 360 h 187"/>
                  <a:gd name="T8" fmla="*/ 660 w 516"/>
                  <a:gd name="T9" fmla="*/ 332 h 187"/>
                  <a:gd name="T10" fmla="*/ 0 w 516"/>
                  <a:gd name="T11" fmla="*/ 1049 h 187"/>
                  <a:gd name="T12" fmla="*/ 660 w 516"/>
                  <a:gd name="T13" fmla="*/ 443 h 187"/>
                  <a:gd name="T14" fmla="*/ 865 w 516"/>
                  <a:gd name="T15" fmla="*/ 471 h 187"/>
                  <a:gd name="T16" fmla="*/ 1861 w 516"/>
                  <a:gd name="T17" fmla="*/ 111 h 187"/>
                  <a:gd name="T18" fmla="*/ 2884 w 516"/>
                  <a:gd name="T19" fmla="*/ 869 h 187"/>
                  <a:gd name="T20" fmla="*/ 1861 w 516"/>
                  <a:gd name="T21" fmla="*/ 0 h 1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6" h="187">
                    <a:moveTo>
                      <a:pt x="333" y="0"/>
                    </a:moveTo>
                    <a:cubicBezTo>
                      <a:pt x="218" y="0"/>
                      <a:pt x="162" y="61"/>
                      <a:pt x="161" y="62"/>
                    </a:cubicBezTo>
                    <a:cubicBezTo>
                      <a:pt x="160" y="63"/>
                      <a:pt x="157" y="64"/>
                      <a:pt x="155" y="64"/>
                    </a:cubicBezTo>
                    <a:cubicBezTo>
                      <a:pt x="154" y="64"/>
                      <a:pt x="154" y="64"/>
                      <a:pt x="153" y="64"/>
                    </a:cubicBezTo>
                    <a:cubicBezTo>
                      <a:pt x="141" y="61"/>
                      <a:pt x="129" y="59"/>
                      <a:pt x="118" y="59"/>
                    </a:cubicBezTo>
                    <a:cubicBezTo>
                      <a:pt x="51" y="59"/>
                      <a:pt x="16" y="120"/>
                      <a:pt x="0" y="187"/>
                    </a:cubicBezTo>
                    <a:cubicBezTo>
                      <a:pt x="20" y="127"/>
                      <a:pt x="57" y="79"/>
                      <a:pt x="118" y="79"/>
                    </a:cubicBezTo>
                    <a:cubicBezTo>
                      <a:pt x="130" y="79"/>
                      <a:pt x="142" y="81"/>
                      <a:pt x="155" y="84"/>
                    </a:cubicBezTo>
                    <a:cubicBezTo>
                      <a:pt x="155" y="84"/>
                      <a:pt x="213" y="20"/>
                      <a:pt x="333" y="20"/>
                    </a:cubicBezTo>
                    <a:cubicBezTo>
                      <a:pt x="436" y="20"/>
                      <a:pt x="490" y="82"/>
                      <a:pt x="516" y="155"/>
                    </a:cubicBezTo>
                    <a:cubicBezTo>
                      <a:pt x="497" y="82"/>
                      <a:pt x="450" y="0"/>
                      <a:pt x="333" y="0"/>
                    </a:cubicBezTo>
                  </a:path>
                </a:pathLst>
              </a:custGeom>
              <a:solidFill>
                <a:srgbClr val="4B97CD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7" name="Freeform 148">
                <a:extLst>
                  <a:ext uri="{FF2B5EF4-FFF2-40B4-BE49-F238E27FC236}">
                    <a16:creationId xmlns:a16="http://schemas.microsoft.com/office/drawing/2014/main" id="{D2323CB8-896B-405A-A43B-A6373AAD94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32" y="2309"/>
                <a:ext cx="1353" cy="1657"/>
              </a:xfrm>
              <a:custGeom>
                <a:avLst/>
                <a:gdLst>
                  <a:gd name="T0" fmla="*/ 3151 w 572"/>
                  <a:gd name="T1" fmla="*/ 3922 h 700"/>
                  <a:gd name="T2" fmla="*/ 45 w 572"/>
                  <a:gd name="T3" fmla="*/ 3922 h 700"/>
                  <a:gd name="T4" fmla="*/ 0 w 572"/>
                  <a:gd name="T5" fmla="*/ 3877 h 700"/>
                  <a:gd name="T6" fmla="*/ 0 w 572"/>
                  <a:gd name="T7" fmla="*/ 1726 h 700"/>
                  <a:gd name="T8" fmla="*/ 820 w 572"/>
                  <a:gd name="T9" fmla="*/ 331 h 700"/>
                  <a:gd name="T10" fmla="*/ 1016 w 572"/>
                  <a:gd name="T11" fmla="*/ 353 h 700"/>
                  <a:gd name="T12" fmla="*/ 2023 w 572"/>
                  <a:gd name="T13" fmla="*/ 0 h 700"/>
                  <a:gd name="T14" fmla="*/ 3196 w 572"/>
                  <a:gd name="T15" fmla="*/ 1501 h 700"/>
                  <a:gd name="T16" fmla="*/ 3196 w 572"/>
                  <a:gd name="T17" fmla="*/ 3877 h 700"/>
                  <a:gd name="T18" fmla="*/ 3151 w 572"/>
                  <a:gd name="T19" fmla="*/ 3922 h 700"/>
                  <a:gd name="T20" fmla="*/ 90 w 572"/>
                  <a:gd name="T21" fmla="*/ 3832 h 700"/>
                  <a:gd name="T22" fmla="*/ 3106 w 572"/>
                  <a:gd name="T23" fmla="*/ 3832 h 700"/>
                  <a:gd name="T24" fmla="*/ 3106 w 572"/>
                  <a:gd name="T25" fmla="*/ 1501 h 700"/>
                  <a:gd name="T26" fmla="*/ 2023 w 572"/>
                  <a:gd name="T27" fmla="*/ 90 h 700"/>
                  <a:gd name="T28" fmla="*/ 1061 w 572"/>
                  <a:gd name="T29" fmla="*/ 438 h 700"/>
                  <a:gd name="T30" fmla="*/ 1016 w 572"/>
                  <a:gd name="T31" fmla="*/ 447 h 700"/>
                  <a:gd name="T32" fmla="*/ 820 w 572"/>
                  <a:gd name="T33" fmla="*/ 421 h 700"/>
                  <a:gd name="T34" fmla="*/ 90 w 572"/>
                  <a:gd name="T35" fmla="*/ 1726 h 700"/>
                  <a:gd name="T36" fmla="*/ 90 w 572"/>
                  <a:gd name="T37" fmla="*/ 3832 h 7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2" h="700">
                    <a:moveTo>
                      <a:pt x="564" y="700"/>
                    </a:moveTo>
                    <a:cubicBezTo>
                      <a:pt x="8" y="700"/>
                      <a:pt x="8" y="700"/>
                      <a:pt x="8" y="700"/>
                    </a:cubicBezTo>
                    <a:cubicBezTo>
                      <a:pt x="4" y="700"/>
                      <a:pt x="0" y="697"/>
                      <a:pt x="0" y="692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216"/>
                      <a:pt x="31" y="59"/>
                      <a:pt x="147" y="59"/>
                    </a:cubicBezTo>
                    <a:cubicBezTo>
                      <a:pt x="158" y="59"/>
                      <a:pt x="170" y="60"/>
                      <a:pt x="182" y="63"/>
                    </a:cubicBezTo>
                    <a:cubicBezTo>
                      <a:pt x="196" y="49"/>
                      <a:pt x="255" y="0"/>
                      <a:pt x="362" y="0"/>
                    </a:cubicBezTo>
                    <a:cubicBezTo>
                      <a:pt x="517" y="0"/>
                      <a:pt x="572" y="139"/>
                      <a:pt x="572" y="268"/>
                    </a:cubicBezTo>
                    <a:cubicBezTo>
                      <a:pt x="572" y="692"/>
                      <a:pt x="572" y="692"/>
                      <a:pt x="572" y="692"/>
                    </a:cubicBezTo>
                    <a:cubicBezTo>
                      <a:pt x="572" y="697"/>
                      <a:pt x="569" y="700"/>
                      <a:pt x="564" y="700"/>
                    </a:cubicBezTo>
                    <a:moveTo>
                      <a:pt x="16" y="684"/>
                    </a:moveTo>
                    <a:cubicBezTo>
                      <a:pt x="556" y="684"/>
                      <a:pt x="556" y="684"/>
                      <a:pt x="556" y="684"/>
                    </a:cubicBezTo>
                    <a:cubicBezTo>
                      <a:pt x="556" y="268"/>
                      <a:pt x="556" y="268"/>
                      <a:pt x="556" y="268"/>
                    </a:cubicBezTo>
                    <a:cubicBezTo>
                      <a:pt x="556" y="209"/>
                      <a:pt x="542" y="16"/>
                      <a:pt x="362" y="16"/>
                    </a:cubicBezTo>
                    <a:cubicBezTo>
                      <a:pt x="247" y="16"/>
                      <a:pt x="191" y="77"/>
                      <a:pt x="190" y="78"/>
                    </a:cubicBezTo>
                    <a:cubicBezTo>
                      <a:pt x="188" y="80"/>
                      <a:pt x="185" y="81"/>
                      <a:pt x="182" y="80"/>
                    </a:cubicBezTo>
                    <a:cubicBezTo>
                      <a:pt x="170" y="77"/>
                      <a:pt x="158" y="75"/>
                      <a:pt x="147" y="75"/>
                    </a:cubicBezTo>
                    <a:cubicBezTo>
                      <a:pt x="44" y="75"/>
                      <a:pt x="16" y="221"/>
                      <a:pt x="16" y="308"/>
                    </a:cubicBezTo>
                    <a:cubicBezTo>
                      <a:pt x="16" y="684"/>
                      <a:pt x="16" y="684"/>
                      <a:pt x="16" y="684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8" name="Rectangle 149">
                <a:extLst>
                  <a:ext uri="{FF2B5EF4-FFF2-40B4-BE49-F238E27FC236}">
                    <a16:creationId xmlns:a16="http://schemas.microsoft.com/office/drawing/2014/main" id="{C2B255CB-8A60-43F7-B32B-DF165936E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2" y="3377"/>
                <a:ext cx="1172" cy="551"/>
              </a:xfrm>
              <a:prstGeom prst="rect">
                <a:avLst/>
              </a:prstGeom>
              <a:solidFill>
                <a:srgbClr val="2D649D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89" name="Rectangle 150">
                <a:extLst>
                  <a:ext uri="{FF2B5EF4-FFF2-40B4-BE49-F238E27FC236}">
                    <a16:creationId xmlns:a16="http://schemas.microsoft.com/office/drawing/2014/main" id="{0FB7308C-1A77-437F-B736-6EA7315BD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2" y="3377"/>
                <a:ext cx="1172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0" name="Rectangle 151">
                <a:extLst>
                  <a:ext uri="{FF2B5EF4-FFF2-40B4-BE49-F238E27FC236}">
                    <a16:creationId xmlns:a16="http://schemas.microsoft.com/office/drawing/2014/main" id="{63EBD812-12C5-4054-BD05-3284A71CF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2" y="3928"/>
                <a:ext cx="1172" cy="29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1" name="Rectangle 152">
                <a:extLst>
                  <a:ext uri="{FF2B5EF4-FFF2-40B4-BE49-F238E27FC236}">
                    <a16:creationId xmlns:a16="http://schemas.microsoft.com/office/drawing/2014/main" id="{8A2BF924-955A-4FF1-A370-7B4D85E5D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2" y="3928"/>
                <a:ext cx="117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2" name="Freeform 153">
                <a:extLst>
                  <a:ext uri="{FF2B5EF4-FFF2-40B4-BE49-F238E27FC236}">
                    <a16:creationId xmlns:a16="http://schemas.microsoft.com/office/drawing/2014/main" id="{A9BA787A-001A-49FD-96C9-9290F7F0D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2" y="3264"/>
                <a:ext cx="113" cy="228"/>
              </a:xfrm>
              <a:custGeom>
                <a:avLst/>
                <a:gdLst>
                  <a:gd name="T0" fmla="*/ 271 w 48"/>
                  <a:gd name="T1" fmla="*/ 0 h 96"/>
                  <a:gd name="T2" fmla="*/ 0 w 48"/>
                  <a:gd name="T3" fmla="*/ 271 h 96"/>
                  <a:gd name="T4" fmla="*/ 271 w 48"/>
                  <a:gd name="T5" fmla="*/ 542 h 96"/>
                  <a:gd name="T6" fmla="*/ 271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cubicBezTo>
                      <a:pt x="22" y="0"/>
                      <a:pt x="0" y="22"/>
                      <a:pt x="0" y="48"/>
                    </a:cubicBezTo>
                    <a:cubicBezTo>
                      <a:pt x="0" y="75"/>
                      <a:pt x="22" y="96"/>
                      <a:pt x="48" y="96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CA378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3" name="Freeform 154">
                <a:extLst>
                  <a:ext uri="{FF2B5EF4-FFF2-40B4-BE49-F238E27FC236}">
                    <a16:creationId xmlns:a16="http://schemas.microsoft.com/office/drawing/2014/main" id="{04674A65-7CF9-4540-B770-3B6AC6D0AB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2" y="3244"/>
                <a:ext cx="153" cy="266"/>
              </a:xfrm>
              <a:custGeom>
                <a:avLst/>
                <a:gdLst>
                  <a:gd name="T0" fmla="*/ 316 w 64"/>
                  <a:gd name="T1" fmla="*/ 627 h 112"/>
                  <a:gd name="T2" fmla="*/ 0 w 64"/>
                  <a:gd name="T3" fmla="*/ 315 h 112"/>
                  <a:gd name="T4" fmla="*/ 316 w 64"/>
                  <a:gd name="T5" fmla="*/ 0 h 112"/>
                  <a:gd name="T6" fmla="*/ 361 w 64"/>
                  <a:gd name="T7" fmla="*/ 45 h 112"/>
                  <a:gd name="T8" fmla="*/ 361 w 64"/>
                  <a:gd name="T9" fmla="*/ 582 h 112"/>
                  <a:gd name="T10" fmla="*/ 316 w 64"/>
                  <a:gd name="T11" fmla="*/ 627 h 112"/>
                  <a:gd name="T12" fmla="*/ 271 w 64"/>
                  <a:gd name="T13" fmla="*/ 95 h 112"/>
                  <a:gd name="T14" fmla="*/ 90 w 64"/>
                  <a:gd name="T15" fmla="*/ 315 h 112"/>
                  <a:gd name="T16" fmla="*/ 271 w 64"/>
                  <a:gd name="T17" fmla="*/ 532 h 112"/>
                  <a:gd name="T18" fmla="*/ 271 w 64"/>
                  <a:gd name="T19" fmla="*/ 95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112">
                    <a:moveTo>
                      <a:pt x="56" y="112"/>
                    </a:move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61" y="0"/>
                      <a:pt x="64" y="4"/>
                      <a:pt x="64" y="8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4" y="109"/>
                      <a:pt x="61" y="112"/>
                      <a:pt x="56" y="112"/>
                    </a:cubicBezTo>
                    <a:close/>
                    <a:moveTo>
                      <a:pt x="48" y="17"/>
                    </a:moveTo>
                    <a:cubicBezTo>
                      <a:pt x="30" y="21"/>
                      <a:pt x="16" y="37"/>
                      <a:pt x="16" y="56"/>
                    </a:cubicBezTo>
                    <a:cubicBezTo>
                      <a:pt x="16" y="75"/>
                      <a:pt x="30" y="92"/>
                      <a:pt x="48" y="95"/>
                    </a:cubicBez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4" name="Freeform 155">
                <a:extLst>
                  <a:ext uri="{FF2B5EF4-FFF2-40B4-BE49-F238E27FC236}">
                    <a16:creationId xmlns:a16="http://schemas.microsoft.com/office/drawing/2014/main" id="{021BE48A-339E-43B5-82E1-49A0CD59D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" y="2945"/>
                <a:ext cx="946" cy="1111"/>
              </a:xfrm>
              <a:custGeom>
                <a:avLst/>
                <a:gdLst>
                  <a:gd name="T0" fmla="*/ 1421 w 400"/>
                  <a:gd name="T1" fmla="*/ 62 h 469"/>
                  <a:gd name="T2" fmla="*/ 1365 w 400"/>
                  <a:gd name="T3" fmla="*/ 0 h 469"/>
                  <a:gd name="T4" fmla="*/ 1308 w 400"/>
                  <a:gd name="T5" fmla="*/ 62 h 469"/>
                  <a:gd name="T6" fmla="*/ 974 w 400"/>
                  <a:gd name="T7" fmla="*/ 213 h 469"/>
                  <a:gd name="T8" fmla="*/ 0 w 400"/>
                  <a:gd name="T9" fmla="*/ 213 h 469"/>
                  <a:gd name="T10" fmla="*/ 0 w 400"/>
                  <a:gd name="T11" fmla="*/ 1479 h 469"/>
                  <a:gd name="T12" fmla="*/ 1102 w 400"/>
                  <a:gd name="T13" fmla="*/ 2615 h 469"/>
                  <a:gd name="T14" fmla="*/ 2237 w 400"/>
                  <a:gd name="T15" fmla="*/ 1496 h 469"/>
                  <a:gd name="T16" fmla="*/ 2237 w 400"/>
                  <a:gd name="T17" fmla="*/ 213 h 469"/>
                  <a:gd name="T18" fmla="*/ 1757 w 400"/>
                  <a:gd name="T19" fmla="*/ 213 h 469"/>
                  <a:gd name="T20" fmla="*/ 1421 w 400"/>
                  <a:gd name="T21" fmla="*/ 62 h 4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0" h="469">
                    <a:moveTo>
                      <a:pt x="254" y="11"/>
                    </a:moveTo>
                    <a:cubicBezTo>
                      <a:pt x="244" y="0"/>
                      <a:pt x="244" y="0"/>
                      <a:pt x="244" y="0"/>
                    </a:cubicBezTo>
                    <a:cubicBezTo>
                      <a:pt x="234" y="11"/>
                      <a:pt x="234" y="11"/>
                      <a:pt x="234" y="11"/>
                    </a:cubicBezTo>
                    <a:cubicBezTo>
                      <a:pt x="219" y="28"/>
                      <a:pt x="197" y="38"/>
                      <a:pt x="174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374"/>
                      <a:pt x="87" y="465"/>
                      <a:pt x="197" y="467"/>
                    </a:cubicBezTo>
                    <a:cubicBezTo>
                      <a:pt x="309" y="469"/>
                      <a:pt x="400" y="379"/>
                      <a:pt x="400" y="267"/>
                    </a:cubicBezTo>
                    <a:cubicBezTo>
                      <a:pt x="400" y="38"/>
                      <a:pt x="400" y="38"/>
                      <a:pt x="400" y="38"/>
                    </a:cubicBezTo>
                    <a:cubicBezTo>
                      <a:pt x="314" y="38"/>
                      <a:pt x="314" y="38"/>
                      <a:pt x="314" y="38"/>
                    </a:cubicBezTo>
                    <a:cubicBezTo>
                      <a:pt x="291" y="38"/>
                      <a:pt x="269" y="28"/>
                      <a:pt x="254" y="11"/>
                    </a:cubicBezTo>
                  </a:path>
                </a:pathLst>
              </a:custGeom>
              <a:solidFill>
                <a:srgbClr val="DCA378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5" name="Freeform 156">
                <a:extLst>
                  <a:ext uri="{FF2B5EF4-FFF2-40B4-BE49-F238E27FC236}">
                    <a16:creationId xmlns:a16="http://schemas.microsoft.com/office/drawing/2014/main" id="{EDD28280-67C2-4161-9543-D919A39D6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7" y="2925"/>
                <a:ext cx="983" cy="1143"/>
              </a:xfrm>
              <a:custGeom>
                <a:avLst/>
                <a:gdLst>
                  <a:gd name="T0" fmla="*/ 1164 w 416"/>
                  <a:gd name="T1" fmla="*/ 2705 h 483"/>
                  <a:gd name="T2" fmla="*/ 1164 w 416"/>
                  <a:gd name="T3" fmla="*/ 2705 h 483"/>
                  <a:gd name="T4" fmla="*/ 1147 w 416"/>
                  <a:gd name="T5" fmla="*/ 2705 h 483"/>
                  <a:gd name="T6" fmla="*/ 0 w 416"/>
                  <a:gd name="T7" fmla="*/ 1524 h 483"/>
                  <a:gd name="T8" fmla="*/ 0 w 416"/>
                  <a:gd name="T9" fmla="*/ 258 h 483"/>
                  <a:gd name="T10" fmla="*/ 45 w 416"/>
                  <a:gd name="T11" fmla="*/ 213 h 483"/>
                  <a:gd name="T12" fmla="*/ 1019 w 416"/>
                  <a:gd name="T13" fmla="*/ 213 h 483"/>
                  <a:gd name="T14" fmla="*/ 1320 w 416"/>
                  <a:gd name="T15" fmla="*/ 78 h 483"/>
                  <a:gd name="T16" fmla="*/ 1377 w 416"/>
                  <a:gd name="T17" fmla="*/ 17 h 483"/>
                  <a:gd name="T18" fmla="*/ 1410 w 416"/>
                  <a:gd name="T19" fmla="*/ 0 h 483"/>
                  <a:gd name="T20" fmla="*/ 1443 w 416"/>
                  <a:gd name="T21" fmla="*/ 17 h 483"/>
                  <a:gd name="T22" fmla="*/ 1500 w 416"/>
                  <a:gd name="T23" fmla="*/ 78 h 483"/>
                  <a:gd name="T24" fmla="*/ 1802 w 416"/>
                  <a:gd name="T25" fmla="*/ 213 h 483"/>
                  <a:gd name="T26" fmla="*/ 2283 w 416"/>
                  <a:gd name="T27" fmla="*/ 213 h 483"/>
                  <a:gd name="T28" fmla="*/ 2328 w 416"/>
                  <a:gd name="T29" fmla="*/ 258 h 483"/>
                  <a:gd name="T30" fmla="*/ 2328 w 416"/>
                  <a:gd name="T31" fmla="*/ 1541 h 483"/>
                  <a:gd name="T32" fmla="*/ 1987 w 416"/>
                  <a:gd name="T33" fmla="*/ 2364 h 483"/>
                  <a:gd name="T34" fmla="*/ 1164 w 416"/>
                  <a:gd name="T35" fmla="*/ 2705 h 483"/>
                  <a:gd name="T36" fmla="*/ 90 w 416"/>
                  <a:gd name="T37" fmla="*/ 303 h 483"/>
                  <a:gd name="T38" fmla="*/ 90 w 416"/>
                  <a:gd name="T39" fmla="*/ 1524 h 483"/>
                  <a:gd name="T40" fmla="*/ 1147 w 416"/>
                  <a:gd name="T41" fmla="*/ 2615 h 483"/>
                  <a:gd name="T42" fmla="*/ 1164 w 416"/>
                  <a:gd name="T43" fmla="*/ 2615 h 483"/>
                  <a:gd name="T44" fmla="*/ 1164 w 416"/>
                  <a:gd name="T45" fmla="*/ 2615 h 483"/>
                  <a:gd name="T46" fmla="*/ 1925 w 416"/>
                  <a:gd name="T47" fmla="*/ 2303 h 483"/>
                  <a:gd name="T48" fmla="*/ 2238 w 416"/>
                  <a:gd name="T49" fmla="*/ 1541 h 483"/>
                  <a:gd name="T50" fmla="*/ 2238 w 416"/>
                  <a:gd name="T51" fmla="*/ 303 h 483"/>
                  <a:gd name="T52" fmla="*/ 1802 w 416"/>
                  <a:gd name="T53" fmla="*/ 303 h 483"/>
                  <a:gd name="T54" fmla="*/ 1433 w 416"/>
                  <a:gd name="T55" fmla="*/ 140 h 483"/>
                  <a:gd name="T56" fmla="*/ 1410 w 416"/>
                  <a:gd name="T57" fmla="*/ 111 h 483"/>
                  <a:gd name="T58" fmla="*/ 1388 w 416"/>
                  <a:gd name="T59" fmla="*/ 140 h 483"/>
                  <a:gd name="T60" fmla="*/ 1019 w 416"/>
                  <a:gd name="T61" fmla="*/ 303 h 483"/>
                  <a:gd name="T62" fmla="*/ 90 w 416"/>
                  <a:gd name="T63" fmla="*/ 303 h 4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6" h="483">
                    <a:moveTo>
                      <a:pt x="208" y="483"/>
                    </a:moveTo>
                    <a:cubicBezTo>
                      <a:pt x="208" y="483"/>
                      <a:pt x="208" y="483"/>
                      <a:pt x="208" y="483"/>
                    </a:cubicBezTo>
                    <a:cubicBezTo>
                      <a:pt x="207" y="483"/>
                      <a:pt x="206" y="483"/>
                      <a:pt x="205" y="483"/>
                    </a:cubicBezTo>
                    <a:cubicBezTo>
                      <a:pt x="92" y="481"/>
                      <a:pt x="0" y="386"/>
                      <a:pt x="0" y="27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2"/>
                      <a:pt x="4" y="38"/>
                      <a:pt x="8" y="38"/>
                    </a:cubicBezTo>
                    <a:cubicBezTo>
                      <a:pt x="182" y="38"/>
                      <a:pt x="182" y="38"/>
                      <a:pt x="182" y="38"/>
                    </a:cubicBezTo>
                    <a:cubicBezTo>
                      <a:pt x="203" y="38"/>
                      <a:pt x="222" y="29"/>
                      <a:pt x="236" y="14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8" y="1"/>
                      <a:pt x="250" y="0"/>
                      <a:pt x="252" y="0"/>
                    </a:cubicBezTo>
                    <a:cubicBezTo>
                      <a:pt x="254" y="0"/>
                      <a:pt x="257" y="1"/>
                      <a:pt x="258" y="3"/>
                    </a:cubicBezTo>
                    <a:cubicBezTo>
                      <a:pt x="268" y="14"/>
                      <a:pt x="268" y="14"/>
                      <a:pt x="268" y="14"/>
                    </a:cubicBezTo>
                    <a:cubicBezTo>
                      <a:pt x="282" y="29"/>
                      <a:pt x="301" y="38"/>
                      <a:pt x="322" y="38"/>
                    </a:cubicBezTo>
                    <a:cubicBezTo>
                      <a:pt x="408" y="38"/>
                      <a:pt x="408" y="38"/>
                      <a:pt x="408" y="38"/>
                    </a:cubicBezTo>
                    <a:cubicBezTo>
                      <a:pt x="413" y="38"/>
                      <a:pt x="416" y="42"/>
                      <a:pt x="416" y="46"/>
                    </a:cubicBezTo>
                    <a:cubicBezTo>
                      <a:pt x="416" y="275"/>
                      <a:pt x="416" y="275"/>
                      <a:pt x="416" y="275"/>
                    </a:cubicBezTo>
                    <a:cubicBezTo>
                      <a:pt x="416" y="331"/>
                      <a:pt x="395" y="383"/>
                      <a:pt x="355" y="422"/>
                    </a:cubicBezTo>
                    <a:cubicBezTo>
                      <a:pt x="316" y="462"/>
                      <a:pt x="264" y="483"/>
                      <a:pt x="208" y="483"/>
                    </a:cubicBezTo>
                    <a:close/>
                    <a:moveTo>
                      <a:pt x="16" y="54"/>
                    </a:moveTo>
                    <a:cubicBezTo>
                      <a:pt x="16" y="272"/>
                      <a:pt x="16" y="272"/>
                      <a:pt x="16" y="272"/>
                    </a:cubicBezTo>
                    <a:cubicBezTo>
                      <a:pt x="16" y="378"/>
                      <a:pt x="101" y="465"/>
                      <a:pt x="205" y="467"/>
                    </a:cubicBezTo>
                    <a:cubicBezTo>
                      <a:pt x="206" y="467"/>
                      <a:pt x="207" y="467"/>
                      <a:pt x="208" y="467"/>
                    </a:cubicBezTo>
                    <a:cubicBezTo>
                      <a:pt x="208" y="467"/>
                      <a:pt x="208" y="467"/>
                      <a:pt x="208" y="467"/>
                    </a:cubicBezTo>
                    <a:cubicBezTo>
                      <a:pt x="259" y="467"/>
                      <a:pt x="308" y="447"/>
                      <a:pt x="344" y="411"/>
                    </a:cubicBezTo>
                    <a:cubicBezTo>
                      <a:pt x="380" y="375"/>
                      <a:pt x="400" y="326"/>
                      <a:pt x="400" y="275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22" y="54"/>
                      <a:pt x="322" y="54"/>
                      <a:pt x="322" y="54"/>
                    </a:cubicBezTo>
                    <a:cubicBezTo>
                      <a:pt x="297" y="54"/>
                      <a:pt x="273" y="43"/>
                      <a:pt x="256" y="25"/>
                    </a:cubicBezTo>
                    <a:cubicBezTo>
                      <a:pt x="252" y="20"/>
                      <a:pt x="252" y="20"/>
                      <a:pt x="252" y="20"/>
                    </a:cubicBezTo>
                    <a:cubicBezTo>
                      <a:pt x="248" y="25"/>
                      <a:pt x="248" y="25"/>
                      <a:pt x="248" y="25"/>
                    </a:cubicBezTo>
                    <a:cubicBezTo>
                      <a:pt x="231" y="43"/>
                      <a:pt x="207" y="54"/>
                      <a:pt x="182" y="54"/>
                    </a:cubicBezTo>
                    <a:lnTo>
                      <a:pt x="16" y="54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6" name="Oval 157">
                <a:extLst>
                  <a:ext uri="{FF2B5EF4-FFF2-40B4-BE49-F238E27FC236}">
                    <a16:creationId xmlns:a16="http://schemas.microsoft.com/office/drawing/2014/main" id="{E2AE8BEB-E5E5-44C4-855F-6EC3BA4EC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2" y="3314"/>
                <a:ext cx="95" cy="93"/>
              </a:xfrm>
              <a:prstGeom prst="ellipse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7" name="Oval 158">
                <a:extLst>
                  <a:ext uri="{FF2B5EF4-FFF2-40B4-BE49-F238E27FC236}">
                    <a16:creationId xmlns:a16="http://schemas.microsoft.com/office/drawing/2014/main" id="{CB5716A0-2478-41C2-9E5D-2B27AA9CA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70" y="3314"/>
                <a:ext cx="93" cy="93"/>
              </a:xfrm>
              <a:prstGeom prst="ellipse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8" name="Freeform 159">
                <a:extLst>
                  <a:ext uri="{FF2B5EF4-FFF2-40B4-BE49-F238E27FC236}">
                    <a16:creationId xmlns:a16="http://schemas.microsoft.com/office/drawing/2014/main" id="{844EB280-8950-407A-A4E6-EB5B46DB8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5" y="3180"/>
                <a:ext cx="188" cy="99"/>
              </a:xfrm>
              <a:custGeom>
                <a:avLst/>
                <a:gdLst>
                  <a:gd name="T0" fmla="*/ 402 w 80"/>
                  <a:gd name="T1" fmla="*/ 229 h 41"/>
                  <a:gd name="T2" fmla="*/ 357 w 80"/>
                  <a:gd name="T3" fmla="*/ 189 h 41"/>
                  <a:gd name="T4" fmla="*/ 224 w 80"/>
                  <a:gd name="T5" fmla="*/ 91 h 41"/>
                  <a:gd name="T6" fmla="*/ 90 w 80"/>
                  <a:gd name="T7" fmla="*/ 189 h 41"/>
                  <a:gd name="T8" fmla="*/ 40 w 80"/>
                  <a:gd name="T9" fmla="*/ 229 h 41"/>
                  <a:gd name="T10" fmla="*/ 5 w 80"/>
                  <a:gd name="T11" fmla="*/ 177 h 41"/>
                  <a:gd name="T12" fmla="*/ 224 w 80"/>
                  <a:gd name="T13" fmla="*/ 0 h 41"/>
                  <a:gd name="T14" fmla="*/ 447 w 80"/>
                  <a:gd name="T15" fmla="*/ 177 h 41"/>
                  <a:gd name="T16" fmla="*/ 406 w 80"/>
                  <a:gd name="T17" fmla="*/ 229 h 41"/>
                  <a:gd name="T18" fmla="*/ 402 w 80"/>
                  <a:gd name="T19" fmla="*/ 229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41">
                    <a:moveTo>
                      <a:pt x="72" y="40"/>
                    </a:moveTo>
                    <a:cubicBezTo>
                      <a:pt x="68" y="40"/>
                      <a:pt x="65" y="37"/>
                      <a:pt x="64" y="33"/>
                    </a:cubicBezTo>
                    <a:cubicBezTo>
                      <a:pt x="62" y="24"/>
                      <a:pt x="52" y="16"/>
                      <a:pt x="40" y="16"/>
                    </a:cubicBezTo>
                    <a:cubicBezTo>
                      <a:pt x="29" y="16"/>
                      <a:pt x="18" y="24"/>
                      <a:pt x="16" y="33"/>
                    </a:cubicBezTo>
                    <a:cubicBezTo>
                      <a:pt x="16" y="38"/>
                      <a:pt x="12" y="41"/>
                      <a:pt x="7" y="40"/>
                    </a:cubicBezTo>
                    <a:cubicBezTo>
                      <a:pt x="3" y="39"/>
                      <a:pt x="0" y="35"/>
                      <a:pt x="1" y="31"/>
                    </a:cubicBezTo>
                    <a:cubicBezTo>
                      <a:pt x="3" y="14"/>
                      <a:pt x="21" y="0"/>
                      <a:pt x="40" y="0"/>
                    </a:cubicBezTo>
                    <a:cubicBezTo>
                      <a:pt x="60" y="0"/>
                      <a:pt x="77" y="14"/>
                      <a:pt x="80" y="31"/>
                    </a:cubicBezTo>
                    <a:cubicBezTo>
                      <a:pt x="80" y="35"/>
                      <a:pt x="78" y="39"/>
                      <a:pt x="73" y="40"/>
                    </a:cubicBezTo>
                    <a:cubicBezTo>
                      <a:pt x="73" y="40"/>
                      <a:pt x="72" y="40"/>
                      <a:pt x="72" y="40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199" name="Freeform 160">
                <a:extLst>
                  <a:ext uri="{FF2B5EF4-FFF2-40B4-BE49-F238E27FC236}">
                    <a16:creationId xmlns:a16="http://schemas.microsoft.com/office/drawing/2014/main" id="{5AD066C4-EDE2-4480-BDC7-0DD438643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1" y="3180"/>
                <a:ext cx="188" cy="99"/>
              </a:xfrm>
              <a:custGeom>
                <a:avLst/>
                <a:gdLst>
                  <a:gd name="T0" fmla="*/ 402 w 80"/>
                  <a:gd name="T1" fmla="*/ 229 h 41"/>
                  <a:gd name="T2" fmla="*/ 357 w 80"/>
                  <a:gd name="T3" fmla="*/ 189 h 41"/>
                  <a:gd name="T4" fmla="*/ 224 w 80"/>
                  <a:gd name="T5" fmla="*/ 91 h 41"/>
                  <a:gd name="T6" fmla="*/ 90 w 80"/>
                  <a:gd name="T7" fmla="*/ 189 h 41"/>
                  <a:gd name="T8" fmla="*/ 40 w 80"/>
                  <a:gd name="T9" fmla="*/ 229 h 41"/>
                  <a:gd name="T10" fmla="*/ 5 w 80"/>
                  <a:gd name="T11" fmla="*/ 177 h 41"/>
                  <a:gd name="T12" fmla="*/ 224 w 80"/>
                  <a:gd name="T13" fmla="*/ 0 h 41"/>
                  <a:gd name="T14" fmla="*/ 447 w 80"/>
                  <a:gd name="T15" fmla="*/ 177 h 41"/>
                  <a:gd name="T16" fmla="*/ 406 w 80"/>
                  <a:gd name="T17" fmla="*/ 229 h 41"/>
                  <a:gd name="T18" fmla="*/ 402 w 80"/>
                  <a:gd name="T19" fmla="*/ 229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41">
                    <a:moveTo>
                      <a:pt x="72" y="40"/>
                    </a:moveTo>
                    <a:cubicBezTo>
                      <a:pt x="68" y="40"/>
                      <a:pt x="65" y="37"/>
                      <a:pt x="64" y="33"/>
                    </a:cubicBezTo>
                    <a:cubicBezTo>
                      <a:pt x="62" y="24"/>
                      <a:pt x="52" y="16"/>
                      <a:pt x="40" y="16"/>
                    </a:cubicBezTo>
                    <a:cubicBezTo>
                      <a:pt x="29" y="16"/>
                      <a:pt x="18" y="24"/>
                      <a:pt x="16" y="33"/>
                    </a:cubicBezTo>
                    <a:cubicBezTo>
                      <a:pt x="16" y="38"/>
                      <a:pt x="12" y="41"/>
                      <a:pt x="7" y="40"/>
                    </a:cubicBezTo>
                    <a:cubicBezTo>
                      <a:pt x="3" y="39"/>
                      <a:pt x="0" y="35"/>
                      <a:pt x="1" y="31"/>
                    </a:cubicBezTo>
                    <a:cubicBezTo>
                      <a:pt x="3" y="14"/>
                      <a:pt x="21" y="0"/>
                      <a:pt x="40" y="0"/>
                    </a:cubicBezTo>
                    <a:cubicBezTo>
                      <a:pt x="60" y="0"/>
                      <a:pt x="77" y="14"/>
                      <a:pt x="80" y="31"/>
                    </a:cubicBezTo>
                    <a:cubicBezTo>
                      <a:pt x="80" y="35"/>
                      <a:pt x="78" y="39"/>
                      <a:pt x="73" y="40"/>
                    </a:cubicBezTo>
                    <a:cubicBezTo>
                      <a:pt x="73" y="40"/>
                      <a:pt x="72" y="40"/>
                      <a:pt x="72" y="40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0" name="Freeform 161">
                <a:extLst>
                  <a:ext uri="{FF2B5EF4-FFF2-40B4-BE49-F238E27FC236}">
                    <a16:creationId xmlns:a16="http://schemas.microsoft.com/office/drawing/2014/main" id="{607E97D2-A2A1-4477-A2D5-9819FF570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" y="3456"/>
                <a:ext cx="188" cy="223"/>
              </a:xfrm>
              <a:custGeom>
                <a:avLst/>
                <a:gdLst>
                  <a:gd name="T0" fmla="*/ 224 w 80"/>
                  <a:gd name="T1" fmla="*/ 529 h 94"/>
                  <a:gd name="T2" fmla="*/ 0 w 80"/>
                  <a:gd name="T3" fmla="*/ 304 h 94"/>
                  <a:gd name="T4" fmla="*/ 0 w 80"/>
                  <a:gd name="T5" fmla="*/ 45 h 94"/>
                  <a:gd name="T6" fmla="*/ 45 w 80"/>
                  <a:gd name="T7" fmla="*/ 0 h 94"/>
                  <a:gd name="T8" fmla="*/ 90 w 80"/>
                  <a:gd name="T9" fmla="*/ 45 h 94"/>
                  <a:gd name="T10" fmla="*/ 90 w 80"/>
                  <a:gd name="T11" fmla="*/ 304 h 94"/>
                  <a:gd name="T12" fmla="*/ 224 w 80"/>
                  <a:gd name="T13" fmla="*/ 439 h 94"/>
                  <a:gd name="T14" fmla="*/ 357 w 80"/>
                  <a:gd name="T15" fmla="*/ 304 h 94"/>
                  <a:gd name="T16" fmla="*/ 402 w 80"/>
                  <a:gd name="T17" fmla="*/ 259 h 94"/>
                  <a:gd name="T18" fmla="*/ 447 w 80"/>
                  <a:gd name="T19" fmla="*/ 304 h 94"/>
                  <a:gd name="T20" fmla="*/ 224 w 80"/>
                  <a:gd name="T21" fmla="*/ 529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" h="94">
                    <a:moveTo>
                      <a:pt x="40" y="94"/>
                    </a:moveTo>
                    <a:cubicBezTo>
                      <a:pt x="18" y="94"/>
                      <a:pt x="0" y="76"/>
                      <a:pt x="0" y="5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6" y="4"/>
                      <a:pt x="16" y="8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67"/>
                      <a:pt x="27" y="78"/>
                      <a:pt x="40" y="78"/>
                    </a:cubicBezTo>
                    <a:cubicBezTo>
                      <a:pt x="53" y="78"/>
                      <a:pt x="64" y="67"/>
                      <a:pt x="64" y="54"/>
                    </a:cubicBezTo>
                    <a:cubicBezTo>
                      <a:pt x="64" y="50"/>
                      <a:pt x="68" y="46"/>
                      <a:pt x="72" y="46"/>
                    </a:cubicBezTo>
                    <a:cubicBezTo>
                      <a:pt x="77" y="46"/>
                      <a:pt x="80" y="50"/>
                      <a:pt x="80" y="54"/>
                    </a:cubicBezTo>
                    <a:cubicBezTo>
                      <a:pt x="80" y="76"/>
                      <a:pt x="62" y="94"/>
                      <a:pt x="40" y="94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1" name="Freeform 162">
                <a:extLst>
                  <a:ext uri="{FF2B5EF4-FFF2-40B4-BE49-F238E27FC236}">
                    <a16:creationId xmlns:a16="http://schemas.microsoft.com/office/drawing/2014/main" id="{371A2F93-567D-4D68-B47C-1AA71BF62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3" y="3778"/>
                <a:ext cx="228" cy="115"/>
              </a:xfrm>
              <a:custGeom>
                <a:avLst/>
                <a:gdLst>
                  <a:gd name="T0" fmla="*/ 270 w 96"/>
                  <a:gd name="T1" fmla="*/ 271 h 48"/>
                  <a:gd name="T2" fmla="*/ 532 w 96"/>
                  <a:gd name="T3" fmla="*/ 50 h 48"/>
                  <a:gd name="T4" fmla="*/ 487 w 96"/>
                  <a:gd name="T5" fmla="*/ 0 h 48"/>
                  <a:gd name="T6" fmla="*/ 50 w 96"/>
                  <a:gd name="T7" fmla="*/ 0 h 48"/>
                  <a:gd name="T8" fmla="*/ 5 w 96"/>
                  <a:gd name="T9" fmla="*/ 50 h 48"/>
                  <a:gd name="T10" fmla="*/ 270 w 96"/>
                  <a:gd name="T11" fmla="*/ 271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48">
                    <a:moveTo>
                      <a:pt x="48" y="48"/>
                    </a:moveTo>
                    <a:cubicBezTo>
                      <a:pt x="71" y="48"/>
                      <a:pt x="91" y="32"/>
                      <a:pt x="95" y="9"/>
                    </a:cubicBezTo>
                    <a:cubicBezTo>
                      <a:pt x="96" y="5"/>
                      <a:pt x="92" y="0"/>
                      <a:pt x="8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1" y="9"/>
                    </a:cubicBezTo>
                    <a:cubicBezTo>
                      <a:pt x="5" y="32"/>
                      <a:pt x="25" y="48"/>
                      <a:pt x="48" y="4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2" name="Freeform 163">
                <a:extLst>
                  <a:ext uri="{FF2B5EF4-FFF2-40B4-BE49-F238E27FC236}">
                    <a16:creationId xmlns:a16="http://schemas.microsoft.com/office/drawing/2014/main" id="{36DFFA78-76A1-4B38-A0F2-BC658EBE1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0" y="3264"/>
                <a:ext cx="113" cy="228"/>
              </a:xfrm>
              <a:custGeom>
                <a:avLst/>
                <a:gdLst>
                  <a:gd name="T0" fmla="*/ 0 w 48"/>
                  <a:gd name="T1" fmla="*/ 0 h 96"/>
                  <a:gd name="T2" fmla="*/ 266 w 48"/>
                  <a:gd name="T3" fmla="*/ 271 h 96"/>
                  <a:gd name="T4" fmla="*/ 0 w 48"/>
                  <a:gd name="T5" fmla="*/ 542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96">
                    <a:moveTo>
                      <a:pt x="0" y="0"/>
                    </a:moveTo>
                    <a:cubicBezTo>
                      <a:pt x="27" y="0"/>
                      <a:pt x="48" y="22"/>
                      <a:pt x="48" y="48"/>
                    </a:cubicBezTo>
                    <a:cubicBezTo>
                      <a:pt x="48" y="75"/>
                      <a:pt x="27" y="96"/>
                      <a:pt x="0" y="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A378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3" name="Freeform 164">
                <a:extLst>
                  <a:ext uri="{FF2B5EF4-FFF2-40B4-BE49-F238E27FC236}">
                    <a16:creationId xmlns:a16="http://schemas.microsoft.com/office/drawing/2014/main" id="{DDBF99D3-B6C0-4AE3-AA8D-3D10F61031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62" y="3244"/>
                <a:ext cx="151" cy="266"/>
              </a:xfrm>
              <a:custGeom>
                <a:avLst/>
                <a:gdLst>
                  <a:gd name="T0" fmla="*/ 45 w 64"/>
                  <a:gd name="T1" fmla="*/ 627 h 112"/>
                  <a:gd name="T2" fmla="*/ 0 w 64"/>
                  <a:gd name="T3" fmla="*/ 582 h 112"/>
                  <a:gd name="T4" fmla="*/ 0 w 64"/>
                  <a:gd name="T5" fmla="*/ 45 h 112"/>
                  <a:gd name="T6" fmla="*/ 45 w 64"/>
                  <a:gd name="T7" fmla="*/ 0 h 112"/>
                  <a:gd name="T8" fmla="*/ 356 w 64"/>
                  <a:gd name="T9" fmla="*/ 315 h 112"/>
                  <a:gd name="T10" fmla="*/ 45 w 64"/>
                  <a:gd name="T11" fmla="*/ 627 h 112"/>
                  <a:gd name="T12" fmla="*/ 90 w 64"/>
                  <a:gd name="T13" fmla="*/ 95 h 112"/>
                  <a:gd name="T14" fmla="*/ 90 w 64"/>
                  <a:gd name="T15" fmla="*/ 532 h 112"/>
                  <a:gd name="T16" fmla="*/ 267 w 64"/>
                  <a:gd name="T17" fmla="*/ 315 h 112"/>
                  <a:gd name="T18" fmla="*/ 90 w 64"/>
                  <a:gd name="T19" fmla="*/ 95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112">
                    <a:moveTo>
                      <a:pt x="8" y="112"/>
                    </a:moveTo>
                    <a:cubicBezTo>
                      <a:pt x="4" y="112"/>
                      <a:pt x="0" y="109"/>
                      <a:pt x="0" y="10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9" y="0"/>
                      <a:pt x="64" y="25"/>
                      <a:pt x="64" y="56"/>
                    </a:cubicBezTo>
                    <a:cubicBezTo>
                      <a:pt x="64" y="87"/>
                      <a:pt x="39" y="112"/>
                      <a:pt x="8" y="112"/>
                    </a:cubicBezTo>
                    <a:close/>
                    <a:moveTo>
                      <a:pt x="16" y="17"/>
                    </a:moveTo>
                    <a:cubicBezTo>
                      <a:pt x="16" y="95"/>
                      <a:pt x="16" y="95"/>
                      <a:pt x="16" y="95"/>
                    </a:cubicBezTo>
                    <a:cubicBezTo>
                      <a:pt x="34" y="92"/>
                      <a:pt x="48" y="75"/>
                      <a:pt x="48" y="56"/>
                    </a:cubicBezTo>
                    <a:cubicBezTo>
                      <a:pt x="48" y="37"/>
                      <a:pt x="34" y="21"/>
                      <a:pt x="16" y="17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4" name="Freeform 165">
                <a:extLst>
                  <a:ext uri="{FF2B5EF4-FFF2-40B4-BE49-F238E27FC236}">
                    <a16:creationId xmlns:a16="http://schemas.microsoft.com/office/drawing/2014/main" id="{F0AF1B1F-708C-4DCF-9B75-708438D0B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7" y="3358"/>
                <a:ext cx="1269" cy="501"/>
              </a:xfrm>
              <a:custGeom>
                <a:avLst/>
                <a:gdLst>
                  <a:gd name="T0" fmla="*/ 2820 w 536"/>
                  <a:gd name="T1" fmla="*/ 1184 h 212"/>
                  <a:gd name="T2" fmla="*/ 180 w 536"/>
                  <a:gd name="T3" fmla="*/ 1184 h 212"/>
                  <a:gd name="T4" fmla="*/ 0 w 536"/>
                  <a:gd name="T5" fmla="*/ 1004 h 212"/>
                  <a:gd name="T6" fmla="*/ 0 w 536"/>
                  <a:gd name="T7" fmla="*/ 180 h 212"/>
                  <a:gd name="T8" fmla="*/ 180 w 536"/>
                  <a:gd name="T9" fmla="*/ 0 h 212"/>
                  <a:gd name="T10" fmla="*/ 2820 w 536"/>
                  <a:gd name="T11" fmla="*/ 0 h 212"/>
                  <a:gd name="T12" fmla="*/ 3000 w 536"/>
                  <a:gd name="T13" fmla="*/ 180 h 212"/>
                  <a:gd name="T14" fmla="*/ 3000 w 536"/>
                  <a:gd name="T15" fmla="*/ 1004 h 212"/>
                  <a:gd name="T16" fmla="*/ 2820 w 536"/>
                  <a:gd name="T17" fmla="*/ 1184 h 2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6" h="212">
                    <a:moveTo>
                      <a:pt x="504" y="212"/>
                    </a:moveTo>
                    <a:cubicBezTo>
                      <a:pt x="32" y="212"/>
                      <a:pt x="32" y="212"/>
                      <a:pt x="32" y="212"/>
                    </a:cubicBezTo>
                    <a:cubicBezTo>
                      <a:pt x="14" y="212"/>
                      <a:pt x="0" y="197"/>
                      <a:pt x="0" y="18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4" y="0"/>
                      <a:pt x="504" y="0"/>
                      <a:pt x="504" y="0"/>
                    </a:cubicBezTo>
                    <a:cubicBezTo>
                      <a:pt x="522" y="0"/>
                      <a:pt x="536" y="14"/>
                      <a:pt x="536" y="32"/>
                    </a:cubicBezTo>
                    <a:cubicBezTo>
                      <a:pt x="536" y="180"/>
                      <a:pt x="536" y="180"/>
                      <a:pt x="536" y="180"/>
                    </a:cubicBezTo>
                    <a:cubicBezTo>
                      <a:pt x="536" y="197"/>
                      <a:pt x="522" y="212"/>
                      <a:pt x="504" y="212"/>
                    </a:cubicBezTo>
                  </a:path>
                </a:pathLst>
              </a:custGeom>
              <a:solidFill>
                <a:srgbClr val="FFBD1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5" name="Freeform 166">
                <a:extLst>
                  <a:ext uri="{FF2B5EF4-FFF2-40B4-BE49-F238E27FC236}">
                    <a16:creationId xmlns:a16="http://schemas.microsoft.com/office/drawing/2014/main" id="{152950D4-3A1C-4AD2-8704-366219954D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89" y="3338"/>
                <a:ext cx="1304" cy="538"/>
              </a:xfrm>
              <a:custGeom>
                <a:avLst/>
                <a:gdLst>
                  <a:gd name="T0" fmla="*/ 2861 w 552"/>
                  <a:gd name="T1" fmla="*/ 1274 h 228"/>
                  <a:gd name="T2" fmla="*/ 225 w 552"/>
                  <a:gd name="T3" fmla="*/ 1274 h 228"/>
                  <a:gd name="T4" fmla="*/ 0 w 552"/>
                  <a:gd name="T5" fmla="*/ 1050 h 228"/>
                  <a:gd name="T6" fmla="*/ 0 w 552"/>
                  <a:gd name="T7" fmla="*/ 225 h 228"/>
                  <a:gd name="T8" fmla="*/ 225 w 552"/>
                  <a:gd name="T9" fmla="*/ 0 h 228"/>
                  <a:gd name="T10" fmla="*/ 2861 w 552"/>
                  <a:gd name="T11" fmla="*/ 0 h 228"/>
                  <a:gd name="T12" fmla="*/ 3085 w 552"/>
                  <a:gd name="T13" fmla="*/ 225 h 228"/>
                  <a:gd name="T14" fmla="*/ 3085 w 552"/>
                  <a:gd name="T15" fmla="*/ 1050 h 228"/>
                  <a:gd name="T16" fmla="*/ 2861 w 552"/>
                  <a:gd name="T17" fmla="*/ 1274 h 228"/>
                  <a:gd name="T18" fmla="*/ 225 w 552"/>
                  <a:gd name="T19" fmla="*/ 90 h 228"/>
                  <a:gd name="T20" fmla="*/ 90 w 552"/>
                  <a:gd name="T21" fmla="*/ 225 h 228"/>
                  <a:gd name="T22" fmla="*/ 90 w 552"/>
                  <a:gd name="T23" fmla="*/ 1050 h 228"/>
                  <a:gd name="T24" fmla="*/ 225 w 552"/>
                  <a:gd name="T25" fmla="*/ 1184 h 228"/>
                  <a:gd name="T26" fmla="*/ 2861 w 552"/>
                  <a:gd name="T27" fmla="*/ 1184 h 228"/>
                  <a:gd name="T28" fmla="*/ 2995 w 552"/>
                  <a:gd name="T29" fmla="*/ 1050 h 228"/>
                  <a:gd name="T30" fmla="*/ 2995 w 552"/>
                  <a:gd name="T31" fmla="*/ 225 h 228"/>
                  <a:gd name="T32" fmla="*/ 2861 w 552"/>
                  <a:gd name="T33" fmla="*/ 90 h 228"/>
                  <a:gd name="T34" fmla="*/ 225 w 552"/>
                  <a:gd name="T35" fmla="*/ 90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52" h="228">
                    <a:moveTo>
                      <a:pt x="512" y="228"/>
                    </a:moveTo>
                    <a:cubicBezTo>
                      <a:pt x="40" y="228"/>
                      <a:pt x="40" y="228"/>
                      <a:pt x="40" y="228"/>
                    </a:cubicBezTo>
                    <a:cubicBezTo>
                      <a:pt x="18" y="228"/>
                      <a:pt x="0" y="210"/>
                      <a:pt x="0" y="18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534" y="0"/>
                      <a:pt x="552" y="18"/>
                      <a:pt x="552" y="40"/>
                    </a:cubicBezTo>
                    <a:cubicBezTo>
                      <a:pt x="552" y="188"/>
                      <a:pt x="552" y="188"/>
                      <a:pt x="552" y="188"/>
                    </a:cubicBezTo>
                    <a:cubicBezTo>
                      <a:pt x="552" y="210"/>
                      <a:pt x="534" y="228"/>
                      <a:pt x="512" y="228"/>
                    </a:cubicBezTo>
                    <a:moveTo>
                      <a:pt x="40" y="16"/>
                    </a:moveTo>
                    <a:cubicBezTo>
                      <a:pt x="27" y="16"/>
                      <a:pt x="16" y="26"/>
                      <a:pt x="16" y="40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16" y="201"/>
                      <a:pt x="27" y="212"/>
                      <a:pt x="40" y="212"/>
                    </a:cubicBezTo>
                    <a:cubicBezTo>
                      <a:pt x="512" y="212"/>
                      <a:pt x="512" y="212"/>
                      <a:pt x="512" y="212"/>
                    </a:cubicBezTo>
                    <a:cubicBezTo>
                      <a:pt x="525" y="212"/>
                      <a:pt x="536" y="201"/>
                      <a:pt x="536" y="188"/>
                    </a:cubicBezTo>
                    <a:cubicBezTo>
                      <a:pt x="536" y="40"/>
                      <a:pt x="536" y="40"/>
                      <a:pt x="536" y="40"/>
                    </a:cubicBezTo>
                    <a:cubicBezTo>
                      <a:pt x="536" y="26"/>
                      <a:pt x="525" y="16"/>
                      <a:pt x="512" y="16"/>
                    </a:cubicBezTo>
                    <a:cubicBezTo>
                      <a:pt x="40" y="16"/>
                      <a:pt x="40" y="16"/>
                      <a:pt x="40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6" name="Freeform 167">
                <a:extLst>
                  <a:ext uri="{FF2B5EF4-FFF2-40B4-BE49-F238E27FC236}">
                    <a16:creationId xmlns:a16="http://schemas.microsoft.com/office/drawing/2014/main" id="{4B315976-6D70-4398-BE35-B62B5C516B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5" y="3375"/>
                <a:ext cx="1154" cy="463"/>
              </a:xfrm>
              <a:custGeom>
                <a:avLst/>
                <a:gdLst>
                  <a:gd name="T0" fmla="*/ 90 w 488"/>
                  <a:gd name="T1" fmla="*/ 0 h 196"/>
                  <a:gd name="T2" fmla="*/ 45 w 488"/>
                  <a:gd name="T3" fmla="*/ 0 h 196"/>
                  <a:gd name="T4" fmla="*/ 0 w 488"/>
                  <a:gd name="T5" fmla="*/ 5 h 196"/>
                  <a:gd name="T6" fmla="*/ 0 w 488"/>
                  <a:gd name="T7" fmla="*/ 1082 h 196"/>
                  <a:gd name="T8" fmla="*/ 45 w 488"/>
                  <a:gd name="T9" fmla="*/ 1094 h 196"/>
                  <a:gd name="T10" fmla="*/ 90 w 488"/>
                  <a:gd name="T11" fmla="*/ 1094 h 196"/>
                  <a:gd name="T12" fmla="*/ 90 w 488"/>
                  <a:gd name="T13" fmla="*/ 0 h 196"/>
                  <a:gd name="T14" fmla="*/ 2684 w 488"/>
                  <a:gd name="T15" fmla="*/ 0 h 196"/>
                  <a:gd name="T16" fmla="*/ 2639 w 488"/>
                  <a:gd name="T17" fmla="*/ 0 h 196"/>
                  <a:gd name="T18" fmla="*/ 2639 w 488"/>
                  <a:gd name="T19" fmla="*/ 1094 h 196"/>
                  <a:gd name="T20" fmla="*/ 2684 w 488"/>
                  <a:gd name="T21" fmla="*/ 1094 h 196"/>
                  <a:gd name="T22" fmla="*/ 2729 w 488"/>
                  <a:gd name="T23" fmla="*/ 1082 h 196"/>
                  <a:gd name="T24" fmla="*/ 2729 w 488"/>
                  <a:gd name="T25" fmla="*/ 5 h 196"/>
                  <a:gd name="T26" fmla="*/ 2684 w 488"/>
                  <a:gd name="T27" fmla="*/ 0 h 1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8" h="196">
                    <a:moveTo>
                      <a:pt x="1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3" y="0"/>
                      <a:pt x="0" y="1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3" y="195"/>
                      <a:pt x="5" y="196"/>
                      <a:pt x="8" y="196"/>
                    </a:cubicBezTo>
                    <a:cubicBezTo>
                      <a:pt x="16" y="196"/>
                      <a:pt x="16" y="196"/>
                      <a:pt x="16" y="196"/>
                    </a:cubicBezTo>
                    <a:cubicBezTo>
                      <a:pt x="16" y="0"/>
                      <a:pt x="16" y="0"/>
                      <a:pt x="16" y="0"/>
                    </a:cubicBezTo>
                    <a:moveTo>
                      <a:pt x="480" y="0"/>
                    </a:moveTo>
                    <a:cubicBezTo>
                      <a:pt x="472" y="0"/>
                      <a:pt x="472" y="0"/>
                      <a:pt x="472" y="0"/>
                    </a:cubicBezTo>
                    <a:cubicBezTo>
                      <a:pt x="472" y="196"/>
                      <a:pt x="472" y="196"/>
                      <a:pt x="472" y="196"/>
                    </a:cubicBezTo>
                    <a:cubicBezTo>
                      <a:pt x="480" y="196"/>
                      <a:pt x="480" y="196"/>
                      <a:pt x="480" y="196"/>
                    </a:cubicBezTo>
                    <a:cubicBezTo>
                      <a:pt x="483" y="196"/>
                      <a:pt x="486" y="195"/>
                      <a:pt x="488" y="194"/>
                    </a:cubicBezTo>
                    <a:cubicBezTo>
                      <a:pt x="488" y="1"/>
                      <a:pt x="488" y="1"/>
                      <a:pt x="488" y="1"/>
                    </a:cubicBezTo>
                    <a:cubicBezTo>
                      <a:pt x="486" y="0"/>
                      <a:pt x="483" y="0"/>
                      <a:pt x="480" y="0"/>
                    </a:cubicBezTo>
                  </a:path>
                </a:pathLst>
              </a:custGeom>
              <a:solidFill>
                <a:srgbClr val="DEAD2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7" name="Freeform 168">
                <a:extLst>
                  <a:ext uri="{FF2B5EF4-FFF2-40B4-BE49-F238E27FC236}">
                    <a16:creationId xmlns:a16="http://schemas.microsoft.com/office/drawing/2014/main" id="{2C94E5FD-059E-4D1C-BCC8-73BACA3EF8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5" y="3358"/>
                <a:ext cx="1154" cy="501"/>
              </a:xfrm>
              <a:custGeom>
                <a:avLst/>
                <a:gdLst>
                  <a:gd name="T0" fmla="*/ 0 w 488"/>
                  <a:gd name="T1" fmla="*/ 1127 h 212"/>
                  <a:gd name="T2" fmla="*/ 0 w 488"/>
                  <a:gd name="T3" fmla="*/ 1184 h 212"/>
                  <a:gd name="T4" fmla="*/ 90 w 488"/>
                  <a:gd name="T5" fmla="*/ 1184 h 212"/>
                  <a:gd name="T6" fmla="*/ 90 w 488"/>
                  <a:gd name="T7" fmla="*/ 1139 h 212"/>
                  <a:gd name="T8" fmla="*/ 45 w 488"/>
                  <a:gd name="T9" fmla="*/ 1139 h 212"/>
                  <a:gd name="T10" fmla="*/ 0 w 488"/>
                  <a:gd name="T11" fmla="*/ 1127 h 212"/>
                  <a:gd name="T12" fmla="*/ 2729 w 488"/>
                  <a:gd name="T13" fmla="*/ 1127 h 212"/>
                  <a:gd name="T14" fmla="*/ 2684 w 488"/>
                  <a:gd name="T15" fmla="*/ 1139 h 212"/>
                  <a:gd name="T16" fmla="*/ 2639 w 488"/>
                  <a:gd name="T17" fmla="*/ 1139 h 212"/>
                  <a:gd name="T18" fmla="*/ 2639 w 488"/>
                  <a:gd name="T19" fmla="*/ 1184 h 212"/>
                  <a:gd name="T20" fmla="*/ 2729 w 488"/>
                  <a:gd name="T21" fmla="*/ 1184 h 212"/>
                  <a:gd name="T22" fmla="*/ 2729 w 488"/>
                  <a:gd name="T23" fmla="*/ 1127 h 212"/>
                  <a:gd name="T24" fmla="*/ 90 w 488"/>
                  <a:gd name="T25" fmla="*/ 0 h 212"/>
                  <a:gd name="T26" fmla="*/ 0 w 488"/>
                  <a:gd name="T27" fmla="*/ 0 h 212"/>
                  <a:gd name="T28" fmla="*/ 0 w 488"/>
                  <a:gd name="T29" fmla="*/ 50 h 212"/>
                  <a:gd name="T30" fmla="*/ 45 w 488"/>
                  <a:gd name="T31" fmla="*/ 45 h 212"/>
                  <a:gd name="T32" fmla="*/ 90 w 488"/>
                  <a:gd name="T33" fmla="*/ 45 h 212"/>
                  <a:gd name="T34" fmla="*/ 90 w 488"/>
                  <a:gd name="T35" fmla="*/ 0 h 212"/>
                  <a:gd name="T36" fmla="*/ 2729 w 488"/>
                  <a:gd name="T37" fmla="*/ 0 h 212"/>
                  <a:gd name="T38" fmla="*/ 2639 w 488"/>
                  <a:gd name="T39" fmla="*/ 0 h 212"/>
                  <a:gd name="T40" fmla="*/ 2639 w 488"/>
                  <a:gd name="T41" fmla="*/ 45 h 212"/>
                  <a:gd name="T42" fmla="*/ 2684 w 488"/>
                  <a:gd name="T43" fmla="*/ 45 h 212"/>
                  <a:gd name="T44" fmla="*/ 2729 w 488"/>
                  <a:gd name="T45" fmla="*/ 50 h 212"/>
                  <a:gd name="T46" fmla="*/ 2729 w 488"/>
                  <a:gd name="T47" fmla="*/ 0 h 2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88" h="212">
                    <a:moveTo>
                      <a:pt x="0" y="202"/>
                    </a:moveTo>
                    <a:cubicBezTo>
                      <a:pt x="0" y="212"/>
                      <a:pt x="0" y="212"/>
                      <a:pt x="0" y="212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8" y="204"/>
                      <a:pt x="8" y="204"/>
                      <a:pt x="8" y="204"/>
                    </a:cubicBezTo>
                    <a:cubicBezTo>
                      <a:pt x="5" y="204"/>
                      <a:pt x="3" y="203"/>
                      <a:pt x="0" y="202"/>
                    </a:cubicBezTo>
                    <a:moveTo>
                      <a:pt x="488" y="202"/>
                    </a:moveTo>
                    <a:cubicBezTo>
                      <a:pt x="486" y="203"/>
                      <a:pt x="483" y="204"/>
                      <a:pt x="480" y="204"/>
                    </a:cubicBezTo>
                    <a:cubicBezTo>
                      <a:pt x="472" y="204"/>
                      <a:pt x="472" y="204"/>
                      <a:pt x="472" y="204"/>
                    </a:cubicBezTo>
                    <a:cubicBezTo>
                      <a:pt x="472" y="212"/>
                      <a:pt x="472" y="212"/>
                      <a:pt x="472" y="212"/>
                    </a:cubicBezTo>
                    <a:cubicBezTo>
                      <a:pt x="488" y="212"/>
                      <a:pt x="488" y="212"/>
                      <a:pt x="488" y="212"/>
                    </a:cubicBezTo>
                    <a:cubicBezTo>
                      <a:pt x="488" y="202"/>
                      <a:pt x="488" y="202"/>
                      <a:pt x="488" y="202"/>
                    </a:cubicBezTo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5" y="8"/>
                      <a:pt x="8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0"/>
                      <a:pt x="16" y="0"/>
                      <a:pt x="16" y="0"/>
                    </a:cubicBezTo>
                    <a:moveTo>
                      <a:pt x="488" y="0"/>
                    </a:moveTo>
                    <a:cubicBezTo>
                      <a:pt x="472" y="0"/>
                      <a:pt x="472" y="0"/>
                      <a:pt x="472" y="0"/>
                    </a:cubicBezTo>
                    <a:cubicBezTo>
                      <a:pt x="472" y="8"/>
                      <a:pt x="472" y="8"/>
                      <a:pt x="472" y="8"/>
                    </a:cubicBezTo>
                    <a:cubicBezTo>
                      <a:pt x="480" y="8"/>
                      <a:pt x="480" y="8"/>
                      <a:pt x="480" y="8"/>
                    </a:cubicBezTo>
                    <a:cubicBezTo>
                      <a:pt x="483" y="8"/>
                      <a:pt x="486" y="8"/>
                      <a:pt x="488" y="9"/>
                    </a:cubicBezTo>
                    <a:cubicBezTo>
                      <a:pt x="488" y="0"/>
                      <a:pt x="488" y="0"/>
                      <a:pt x="488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8" name="Freeform 169">
                <a:extLst>
                  <a:ext uri="{FF2B5EF4-FFF2-40B4-BE49-F238E27FC236}">
                    <a16:creationId xmlns:a16="http://schemas.microsoft.com/office/drawing/2014/main" id="{4C7CC077-60A4-4532-AEBB-E802EA904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2" y="3887"/>
                <a:ext cx="301" cy="361"/>
              </a:xfrm>
              <a:custGeom>
                <a:avLst/>
                <a:gdLst>
                  <a:gd name="T0" fmla="*/ 0 w 128"/>
                  <a:gd name="T1" fmla="*/ 0 h 152"/>
                  <a:gd name="T2" fmla="*/ 0 w 128"/>
                  <a:gd name="T3" fmla="*/ 493 h 152"/>
                  <a:gd name="T4" fmla="*/ 356 w 128"/>
                  <a:gd name="T5" fmla="*/ 853 h 152"/>
                  <a:gd name="T6" fmla="*/ 713 w 128"/>
                  <a:gd name="T7" fmla="*/ 493 h 152"/>
                  <a:gd name="T8" fmla="*/ 713 w 128"/>
                  <a:gd name="T9" fmla="*/ 0 h 152"/>
                  <a:gd name="T10" fmla="*/ 0 w 128"/>
                  <a:gd name="T11" fmla="*/ 0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152">
                    <a:moveTo>
                      <a:pt x="0" y="0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0" y="123"/>
                      <a:pt x="29" y="152"/>
                      <a:pt x="64" y="152"/>
                    </a:cubicBezTo>
                    <a:cubicBezTo>
                      <a:pt x="99" y="152"/>
                      <a:pt x="128" y="123"/>
                      <a:pt x="128" y="88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BD1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09" name="Freeform 170">
                <a:extLst>
                  <a:ext uri="{FF2B5EF4-FFF2-40B4-BE49-F238E27FC236}">
                    <a16:creationId xmlns:a16="http://schemas.microsoft.com/office/drawing/2014/main" id="{32C3A745-688F-407B-B8CA-9A9DE2BE66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72" y="3867"/>
                <a:ext cx="341" cy="398"/>
              </a:xfrm>
              <a:custGeom>
                <a:avLst/>
                <a:gdLst>
                  <a:gd name="T0" fmla="*/ 401 w 144"/>
                  <a:gd name="T1" fmla="*/ 943 h 168"/>
                  <a:gd name="T2" fmla="*/ 0 w 144"/>
                  <a:gd name="T3" fmla="*/ 538 h 168"/>
                  <a:gd name="T4" fmla="*/ 0 w 144"/>
                  <a:gd name="T5" fmla="*/ 45 h 168"/>
                  <a:gd name="T6" fmla="*/ 45 w 144"/>
                  <a:gd name="T7" fmla="*/ 0 h 168"/>
                  <a:gd name="T8" fmla="*/ 758 w 144"/>
                  <a:gd name="T9" fmla="*/ 0 h 168"/>
                  <a:gd name="T10" fmla="*/ 803 w 144"/>
                  <a:gd name="T11" fmla="*/ 45 h 168"/>
                  <a:gd name="T12" fmla="*/ 803 w 144"/>
                  <a:gd name="T13" fmla="*/ 538 h 168"/>
                  <a:gd name="T14" fmla="*/ 401 w 144"/>
                  <a:gd name="T15" fmla="*/ 943 h 168"/>
                  <a:gd name="T16" fmla="*/ 90 w 144"/>
                  <a:gd name="T17" fmla="*/ 90 h 168"/>
                  <a:gd name="T18" fmla="*/ 90 w 144"/>
                  <a:gd name="T19" fmla="*/ 538 h 168"/>
                  <a:gd name="T20" fmla="*/ 401 w 144"/>
                  <a:gd name="T21" fmla="*/ 853 h 168"/>
                  <a:gd name="T22" fmla="*/ 713 w 144"/>
                  <a:gd name="T23" fmla="*/ 538 h 168"/>
                  <a:gd name="T24" fmla="*/ 713 w 144"/>
                  <a:gd name="T25" fmla="*/ 90 h 168"/>
                  <a:gd name="T26" fmla="*/ 90 w 144"/>
                  <a:gd name="T27" fmla="*/ 90 h 1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68">
                    <a:moveTo>
                      <a:pt x="72" y="168"/>
                    </a:moveTo>
                    <a:cubicBezTo>
                      <a:pt x="32" y="168"/>
                      <a:pt x="0" y="136"/>
                      <a:pt x="0" y="9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1" y="0"/>
                      <a:pt x="144" y="4"/>
                      <a:pt x="144" y="8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44" y="136"/>
                      <a:pt x="112" y="168"/>
                      <a:pt x="72" y="168"/>
                    </a:cubicBezTo>
                    <a:moveTo>
                      <a:pt x="16" y="16"/>
                    </a:moveTo>
                    <a:cubicBezTo>
                      <a:pt x="16" y="96"/>
                      <a:pt x="16" y="96"/>
                      <a:pt x="16" y="96"/>
                    </a:cubicBezTo>
                    <a:cubicBezTo>
                      <a:pt x="16" y="127"/>
                      <a:pt x="41" y="152"/>
                      <a:pt x="72" y="152"/>
                    </a:cubicBezTo>
                    <a:cubicBezTo>
                      <a:pt x="103" y="152"/>
                      <a:pt x="128" y="127"/>
                      <a:pt x="128" y="9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0" name="Freeform 171">
                <a:extLst>
                  <a:ext uri="{FF2B5EF4-FFF2-40B4-BE49-F238E27FC236}">
                    <a16:creationId xmlns:a16="http://schemas.microsoft.com/office/drawing/2014/main" id="{EDF0CC83-B836-44F9-A242-7A68E6FCD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0" y="4000"/>
                <a:ext cx="264" cy="48"/>
              </a:xfrm>
              <a:custGeom>
                <a:avLst/>
                <a:gdLst>
                  <a:gd name="T0" fmla="*/ 264 w 264"/>
                  <a:gd name="T1" fmla="*/ 0 h 48"/>
                  <a:gd name="T2" fmla="*/ 0 w 264"/>
                  <a:gd name="T3" fmla="*/ 0 h 48"/>
                  <a:gd name="T4" fmla="*/ 0 w 264"/>
                  <a:gd name="T5" fmla="*/ 48 h 48"/>
                  <a:gd name="T6" fmla="*/ 0 w 264"/>
                  <a:gd name="T7" fmla="*/ 48 h 48"/>
                  <a:gd name="T8" fmla="*/ 264 w 264"/>
                  <a:gd name="T9" fmla="*/ 48 h 48"/>
                  <a:gd name="T10" fmla="*/ 264 w 264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4" h="48">
                    <a:moveTo>
                      <a:pt x="264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264" y="48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E8B22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1" name="Freeform 172">
                <a:extLst>
                  <a:ext uri="{FF2B5EF4-FFF2-40B4-BE49-F238E27FC236}">
                    <a16:creationId xmlns:a16="http://schemas.microsoft.com/office/drawing/2014/main" id="{45002D6A-B8B5-47D0-904F-6632CFB58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0" y="4000"/>
                <a:ext cx="264" cy="48"/>
              </a:xfrm>
              <a:custGeom>
                <a:avLst/>
                <a:gdLst>
                  <a:gd name="T0" fmla="*/ 264 w 264"/>
                  <a:gd name="T1" fmla="*/ 0 h 48"/>
                  <a:gd name="T2" fmla="*/ 0 w 264"/>
                  <a:gd name="T3" fmla="*/ 0 h 48"/>
                  <a:gd name="T4" fmla="*/ 0 w 264"/>
                  <a:gd name="T5" fmla="*/ 48 h 48"/>
                  <a:gd name="T6" fmla="*/ 0 w 264"/>
                  <a:gd name="T7" fmla="*/ 48 h 48"/>
                  <a:gd name="T8" fmla="*/ 264 w 264"/>
                  <a:gd name="T9" fmla="*/ 48 h 48"/>
                  <a:gd name="T10" fmla="*/ 264 w 264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4" h="48">
                    <a:moveTo>
                      <a:pt x="264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264" y="48"/>
                    </a:lnTo>
                    <a:lnTo>
                      <a:pt x="2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2" name="Freeform 173">
                <a:extLst>
                  <a:ext uri="{FF2B5EF4-FFF2-40B4-BE49-F238E27FC236}">
                    <a16:creationId xmlns:a16="http://schemas.microsoft.com/office/drawing/2014/main" id="{74C7ACE2-992B-490F-8760-CFD23AEF5F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92" y="4000"/>
                <a:ext cx="301" cy="48"/>
              </a:xfrm>
              <a:custGeom>
                <a:avLst/>
                <a:gdLst>
                  <a:gd name="T0" fmla="*/ 45 w 128"/>
                  <a:gd name="T1" fmla="*/ 0 h 20"/>
                  <a:gd name="T2" fmla="*/ 0 w 128"/>
                  <a:gd name="T3" fmla="*/ 0 h 20"/>
                  <a:gd name="T4" fmla="*/ 0 w 128"/>
                  <a:gd name="T5" fmla="*/ 115 h 20"/>
                  <a:gd name="T6" fmla="*/ 45 w 128"/>
                  <a:gd name="T7" fmla="*/ 115 h 20"/>
                  <a:gd name="T8" fmla="*/ 45 w 128"/>
                  <a:gd name="T9" fmla="*/ 0 h 20"/>
                  <a:gd name="T10" fmla="*/ 713 w 128"/>
                  <a:gd name="T11" fmla="*/ 0 h 20"/>
                  <a:gd name="T12" fmla="*/ 668 w 128"/>
                  <a:gd name="T13" fmla="*/ 0 h 20"/>
                  <a:gd name="T14" fmla="*/ 668 w 128"/>
                  <a:gd name="T15" fmla="*/ 115 h 20"/>
                  <a:gd name="T16" fmla="*/ 713 w 128"/>
                  <a:gd name="T17" fmla="*/ 115 h 20"/>
                  <a:gd name="T18" fmla="*/ 713 w 128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20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5" y="20"/>
                      <a:pt x="8" y="2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128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3" y="20"/>
                      <a:pt x="125" y="20"/>
                      <a:pt x="128" y="2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3" name="Freeform 174">
                <a:extLst>
                  <a:ext uri="{FF2B5EF4-FFF2-40B4-BE49-F238E27FC236}">
                    <a16:creationId xmlns:a16="http://schemas.microsoft.com/office/drawing/2014/main" id="{A36A0CFB-8803-409C-8022-04B85F5CA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6" y="4067"/>
                <a:ext cx="833" cy="427"/>
              </a:xfrm>
              <a:custGeom>
                <a:avLst/>
                <a:gdLst>
                  <a:gd name="T0" fmla="*/ 1967 w 352"/>
                  <a:gd name="T1" fmla="*/ 1008 h 180"/>
                  <a:gd name="T2" fmla="*/ 0 w 352"/>
                  <a:gd name="T3" fmla="*/ 1008 h 180"/>
                  <a:gd name="T4" fmla="*/ 0 w 352"/>
                  <a:gd name="T5" fmla="*/ 672 h 180"/>
                  <a:gd name="T6" fmla="*/ 671 w 352"/>
                  <a:gd name="T7" fmla="*/ 0 h 180"/>
                  <a:gd name="T8" fmla="*/ 1295 w 352"/>
                  <a:gd name="T9" fmla="*/ 0 h 180"/>
                  <a:gd name="T10" fmla="*/ 1967 w 352"/>
                  <a:gd name="T11" fmla="*/ 672 h 180"/>
                  <a:gd name="T12" fmla="*/ 1967 w 352"/>
                  <a:gd name="T13" fmla="*/ 1008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2" h="180">
                    <a:moveTo>
                      <a:pt x="352" y="18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54"/>
                      <a:pt x="54" y="0"/>
                      <a:pt x="120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98" y="0"/>
                      <a:pt x="352" y="54"/>
                      <a:pt x="352" y="120"/>
                    </a:cubicBezTo>
                    <a:cubicBezTo>
                      <a:pt x="352" y="180"/>
                      <a:pt x="352" y="180"/>
                      <a:pt x="352" y="180"/>
                    </a:cubicBezTo>
                  </a:path>
                </a:pathLst>
              </a:custGeom>
              <a:solidFill>
                <a:srgbClr val="FFBD1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4" name="Freeform 175">
                <a:extLst>
                  <a:ext uri="{FF2B5EF4-FFF2-40B4-BE49-F238E27FC236}">
                    <a16:creationId xmlns:a16="http://schemas.microsoft.com/office/drawing/2014/main" id="{FF4DB4E3-E477-44DF-BA7C-8B28F11F0E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06" y="4049"/>
                <a:ext cx="870" cy="463"/>
              </a:xfrm>
              <a:custGeom>
                <a:avLst/>
                <a:gdLst>
                  <a:gd name="T0" fmla="*/ 2012 w 368"/>
                  <a:gd name="T1" fmla="*/ 1098 h 196"/>
                  <a:gd name="T2" fmla="*/ 45 w 368"/>
                  <a:gd name="T3" fmla="*/ 1098 h 196"/>
                  <a:gd name="T4" fmla="*/ 0 w 368"/>
                  <a:gd name="T5" fmla="*/ 1053 h 196"/>
                  <a:gd name="T6" fmla="*/ 0 w 368"/>
                  <a:gd name="T7" fmla="*/ 717 h 196"/>
                  <a:gd name="T8" fmla="*/ 716 w 368"/>
                  <a:gd name="T9" fmla="*/ 0 h 196"/>
                  <a:gd name="T10" fmla="*/ 1340 w 368"/>
                  <a:gd name="T11" fmla="*/ 0 h 196"/>
                  <a:gd name="T12" fmla="*/ 2057 w 368"/>
                  <a:gd name="T13" fmla="*/ 717 h 196"/>
                  <a:gd name="T14" fmla="*/ 2057 w 368"/>
                  <a:gd name="T15" fmla="*/ 1053 h 196"/>
                  <a:gd name="T16" fmla="*/ 2012 w 368"/>
                  <a:gd name="T17" fmla="*/ 1098 h 196"/>
                  <a:gd name="T18" fmla="*/ 90 w 368"/>
                  <a:gd name="T19" fmla="*/ 1008 h 196"/>
                  <a:gd name="T20" fmla="*/ 1967 w 368"/>
                  <a:gd name="T21" fmla="*/ 1008 h 196"/>
                  <a:gd name="T22" fmla="*/ 1967 w 368"/>
                  <a:gd name="T23" fmla="*/ 717 h 196"/>
                  <a:gd name="T24" fmla="*/ 1340 w 368"/>
                  <a:gd name="T25" fmla="*/ 90 h 196"/>
                  <a:gd name="T26" fmla="*/ 716 w 368"/>
                  <a:gd name="T27" fmla="*/ 90 h 196"/>
                  <a:gd name="T28" fmla="*/ 90 w 368"/>
                  <a:gd name="T29" fmla="*/ 717 h 196"/>
                  <a:gd name="T30" fmla="*/ 90 w 368"/>
                  <a:gd name="T31" fmla="*/ 1008 h 1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8" h="196">
                    <a:moveTo>
                      <a:pt x="360" y="196"/>
                    </a:moveTo>
                    <a:cubicBezTo>
                      <a:pt x="8" y="196"/>
                      <a:pt x="8" y="196"/>
                      <a:pt x="8" y="196"/>
                    </a:cubicBezTo>
                    <a:cubicBezTo>
                      <a:pt x="4" y="196"/>
                      <a:pt x="0" y="192"/>
                      <a:pt x="0" y="18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7"/>
                      <a:pt x="58" y="0"/>
                      <a:pt x="128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311" y="0"/>
                      <a:pt x="368" y="57"/>
                      <a:pt x="368" y="128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8" y="192"/>
                      <a:pt x="365" y="196"/>
                      <a:pt x="360" y="196"/>
                    </a:cubicBezTo>
                    <a:moveTo>
                      <a:pt x="16" y="180"/>
                    </a:moveTo>
                    <a:cubicBezTo>
                      <a:pt x="352" y="180"/>
                      <a:pt x="352" y="180"/>
                      <a:pt x="352" y="180"/>
                    </a:cubicBezTo>
                    <a:cubicBezTo>
                      <a:pt x="352" y="128"/>
                      <a:pt x="352" y="128"/>
                      <a:pt x="352" y="128"/>
                    </a:cubicBezTo>
                    <a:cubicBezTo>
                      <a:pt x="352" y="66"/>
                      <a:pt x="302" y="16"/>
                      <a:pt x="240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66" y="16"/>
                      <a:pt x="16" y="66"/>
                      <a:pt x="16" y="128"/>
                    </a:cubicBezTo>
                    <a:cubicBezTo>
                      <a:pt x="16" y="180"/>
                      <a:pt x="16" y="180"/>
                      <a:pt x="16" y="18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5" name="Freeform 176">
                <a:extLst>
                  <a:ext uri="{FF2B5EF4-FFF2-40B4-BE49-F238E27FC236}">
                    <a16:creationId xmlns:a16="http://schemas.microsoft.com/office/drawing/2014/main" id="{EE94F901-7DF2-414C-BF54-95E2D69FD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6" y="4086"/>
                <a:ext cx="793" cy="246"/>
              </a:xfrm>
              <a:custGeom>
                <a:avLst/>
                <a:gdLst>
                  <a:gd name="T0" fmla="*/ 1250 w 336"/>
                  <a:gd name="T1" fmla="*/ 0 h 104"/>
                  <a:gd name="T2" fmla="*/ 626 w 336"/>
                  <a:gd name="T3" fmla="*/ 0 h 104"/>
                  <a:gd name="T4" fmla="*/ 0 w 336"/>
                  <a:gd name="T5" fmla="*/ 582 h 104"/>
                  <a:gd name="T6" fmla="*/ 626 w 336"/>
                  <a:gd name="T7" fmla="*/ 156 h 104"/>
                  <a:gd name="T8" fmla="*/ 1250 w 336"/>
                  <a:gd name="T9" fmla="*/ 156 h 104"/>
                  <a:gd name="T10" fmla="*/ 1876 w 336"/>
                  <a:gd name="T11" fmla="*/ 582 h 104"/>
                  <a:gd name="T12" fmla="*/ 1250 w 336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6" h="104">
                    <a:moveTo>
                      <a:pt x="224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53" y="0"/>
                      <a:pt x="4" y="46"/>
                      <a:pt x="0" y="104"/>
                    </a:cubicBezTo>
                    <a:cubicBezTo>
                      <a:pt x="18" y="60"/>
                      <a:pt x="61" y="28"/>
                      <a:pt x="112" y="28"/>
                    </a:cubicBezTo>
                    <a:cubicBezTo>
                      <a:pt x="224" y="28"/>
                      <a:pt x="224" y="28"/>
                      <a:pt x="224" y="28"/>
                    </a:cubicBezTo>
                    <a:cubicBezTo>
                      <a:pt x="275" y="28"/>
                      <a:pt x="318" y="60"/>
                      <a:pt x="336" y="104"/>
                    </a:cubicBezTo>
                    <a:cubicBezTo>
                      <a:pt x="332" y="46"/>
                      <a:pt x="283" y="0"/>
                      <a:pt x="224" y="0"/>
                    </a:cubicBezTo>
                  </a:path>
                </a:pathLst>
              </a:custGeom>
              <a:solidFill>
                <a:srgbClr val="DEAD2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6" name="Freeform 177">
                <a:extLst>
                  <a:ext uri="{FF2B5EF4-FFF2-40B4-BE49-F238E27FC236}">
                    <a16:creationId xmlns:a16="http://schemas.microsoft.com/office/drawing/2014/main" id="{4CA2B6BB-899C-4118-B909-7FF6BF52B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6" y="4067"/>
                <a:ext cx="833" cy="370"/>
              </a:xfrm>
              <a:custGeom>
                <a:avLst/>
                <a:gdLst>
                  <a:gd name="T0" fmla="*/ 1295 w 352"/>
                  <a:gd name="T1" fmla="*/ 0 h 156"/>
                  <a:gd name="T2" fmla="*/ 671 w 352"/>
                  <a:gd name="T3" fmla="*/ 0 h 156"/>
                  <a:gd name="T4" fmla="*/ 0 w 352"/>
                  <a:gd name="T5" fmla="*/ 672 h 156"/>
                  <a:gd name="T6" fmla="*/ 0 w 352"/>
                  <a:gd name="T7" fmla="*/ 873 h 156"/>
                  <a:gd name="T8" fmla="*/ 45 w 352"/>
                  <a:gd name="T9" fmla="*/ 627 h 156"/>
                  <a:gd name="T10" fmla="*/ 671 w 352"/>
                  <a:gd name="T11" fmla="*/ 45 h 156"/>
                  <a:gd name="T12" fmla="*/ 1295 w 352"/>
                  <a:gd name="T13" fmla="*/ 45 h 156"/>
                  <a:gd name="T14" fmla="*/ 1922 w 352"/>
                  <a:gd name="T15" fmla="*/ 627 h 156"/>
                  <a:gd name="T16" fmla="*/ 1967 w 352"/>
                  <a:gd name="T17" fmla="*/ 873 h 156"/>
                  <a:gd name="T18" fmla="*/ 1967 w 352"/>
                  <a:gd name="T19" fmla="*/ 672 h 156"/>
                  <a:gd name="T20" fmla="*/ 1295 w 352"/>
                  <a:gd name="T21" fmla="*/ 0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52" h="156">
                    <a:moveTo>
                      <a:pt x="232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41"/>
                      <a:pt x="3" y="126"/>
                      <a:pt x="8" y="112"/>
                    </a:cubicBezTo>
                    <a:cubicBezTo>
                      <a:pt x="12" y="54"/>
                      <a:pt x="61" y="8"/>
                      <a:pt x="120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91" y="8"/>
                      <a:pt x="340" y="54"/>
                      <a:pt x="344" y="112"/>
                    </a:cubicBezTo>
                    <a:cubicBezTo>
                      <a:pt x="349" y="126"/>
                      <a:pt x="352" y="141"/>
                      <a:pt x="352" y="156"/>
                    </a:cubicBezTo>
                    <a:cubicBezTo>
                      <a:pt x="352" y="120"/>
                      <a:pt x="352" y="120"/>
                      <a:pt x="352" y="120"/>
                    </a:cubicBezTo>
                    <a:cubicBezTo>
                      <a:pt x="352" y="54"/>
                      <a:pt x="298" y="0"/>
                      <a:pt x="232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7" name="Freeform 178">
                <a:extLst>
                  <a:ext uri="{FF2B5EF4-FFF2-40B4-BE49-F238E27FC236}">
                    <a16:creationId xmlns:a16="http://schemas.microsoft.com/office/drawing/2014/main" id="{B5EEF8BB-3E24-486D-B461-6315FB646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" y="4390"/>
                <a:ext cx="359" cy="0"/>
              </a:xfrm>
              <a:custGeom>
                <a:avLst/>
                <a:gdLst>
                  <a:gd name="T0" fmla="*/ 0 w 359"/>
                  <a:gd name="T1" fmla="*/ 359 w 359"/>
                  <a:gd name="T2" fmla="*/ 0 w 35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359">
                    <a:moveTo>
                      <a:pt x="0" y="0"/>
                    </a:moveTo>
                    <a:lnTo>
                      <a:pt x="3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D1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8" name="Line 179">
                <a:extLst>
                  <a:ext uri="{FF2B5EF4-FFF2-40B4-BE49-F238E27FC236}">
                    <a16:creationId xmlns:a16="http://schemas.microsoft.com/office/drawing/2014/main" id="{D1556EFC-BF26-4DB3-B8C6-198F145E0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76" y="4390"/>
                <a:ext cx="359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19" name="Rectangle 180">
                <a:extLst>
                  <a:ext uri="{FF2B5EF4-FFF2-40B4-BE49-F238E27FC236}">
                    <a16:creationId xmlns:a16="http://schemas.microsoft.com/office/drawing/2014/main" id="{E15DE004-7F30-431B-93B1-CEC696C75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6" y="4370"/>
                <a:ext cx="359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0" name="Oval 181">
                <a:extLst>
                  <a:ext uri="{FF2B5EF4-FFF2-40B4-BE49-F238E27FC236}">
                    <a16:creationId xmlns:a16="http://schemas.microsoft.com/office/drawing/2014/main" id="{65443FD8-5F99-439C-891A-C47B70073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9" y="4359"/>
                <a:ext cx="57" cy="57"/>
              </a:xfrm>
              <a:prstGeom prst="ellipse">
                <a:avLst/>
              </a:prstGeom>
              <a:solidFill>
                <a:srgbClr val="59AFE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1" name="Oval 182">
                <a:extLst>
                  <a:ext uri="{FF2B5EF4-FFF2-40B4-BE49-F238E27FC236}">
                    <a16:creationId xmlns:a16="http://schemas.microsoft.com/office/drawing/2014/main" id="{A432A524-462B-494E-BD16-14F73AB71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" y="4359"/>
                <a:ext cx="57" cy="57"/>
              </a:xfrm>
              <a:prstGeom prst="ellipse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2" name="Freeform 183">
                <a:extLst>
                  <a:ext uri="{FF2B5EF4-FFF2-40B4-BE49-F238E27FC236}">
                    <a16:creationId xmlns:a16="http://schemas.microsoft.com/office/drawing/2014/main" id="{B789050D-26CD-4A8C-8A39-56A07FB2F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2" y="2754"/>
                <a:ext cx="1041" cy="1228"/>
              </a:xfrm>
              <a:custGeom>
                <a:avLst/>
                <a:gdLst>
                  <a:gd name="T0" fmla="*/ 2458 w 440"/>
                  <a:gd name="T1" fmla="*/ 2743 h 518"/>
                  <a:gd name="T2" fmla="*/ 2458 w 440"/>
                  <a:gd name="T3" fmla="*/ 1263 h 518"/>
                  <a:gd name="T4" fmla="*/ 1246 w 440"/>
                  <a:gd name="T5" fmla="*/ 12 h 518"/>
                  <a:gd name="T6" fmla="*/ 0 w 440"/>
                  <a:gd name="T7" fmla="*/ 1246 h 518"/>
                  <a:gd name="T8" fmla="*/ 0 w 440"/>
                  <a:gd name="T9" fmla="*/ 2743 h 518"/>
                  <a:gd name="T10" fmla="*/ 163 w 440"/>
                  <a:gd name="T11" fmla="*/ 2906 h 518"/>
                  <a:gd name="T12" fmla="*/ 2295 w 440"/>
                  <a:gd name="T13" fmla="*/ 2906 h 518"/>
                  <a:gd name="T14" fmla="*/ 2458 w 440"/>
                  <a:gd name="T15" fmla="*/ 2743 h 5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0" h="518">
                    <a:moveTo>
                      <a:pt x="440" y="489"/>
                    </a:moveTo>
                    <a:cubicBezTo>
                      <a:pt x="440" y="225"/>
                      <a:pt x="440" y="225"/>
                      <a:pt x="440" y="225"/>
                    </a:cubicBezTo>
                    <a:cubicBezTo>
                      <a:pt x="440" y="104"/>
                      <a:pt x="344" y="3"/>
                      <a:pt x="223" y="2"/>
                    </a:cubicBezTo>
                    <a:cubicBezTo>
                      <a:pt x="100" y="0"/>
                      <a:pt x="0" y="99"/>
                      <a:pt x="0" y="222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05"/>
                      <a:pt x="13" y="518"/>
                      <a:pt x="29" y="518"/>
                    </a:cubicBezTo>
                    <a:cubicBezTo>
                      <a:pt x="411" y="518"/>
                      <a:pt x="411" y="518"/>
                      <a:pt x="411" y="518"/>
                    </a:cubicBezTo>
                    <a:cubicBezTo>
                      <a:pt x="427" y="518"/>
                      <a:pt x="440" y="505"/>
                      <a:pt x="440" y="489"/>
                    </a:cubicBezTo>
                  </a:path>
                </a:pathLst>
              </a:custGeom>
              <a:solidFill>
                <a:srgbClr val="FFBD17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3" name="Freeform 184">
                <a:extLst>
                  <a:ext uri="{FF2B5EF4-FFF2-40B4-BE49-F238E27FC236}">
                    <a16:creationId xmlns:a16="http://schemas.microsoft.com/office/drawing/2014/main" id="{D2A1332D-4E0E-40F3-BC90-7B779B5BD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02" y="2740"/>
                <a:ext cx="1078" cy="1260"/>
              </a:xfrm>
              <a:custGeom>
                <a:avLst/>
                <a:gdLst>
                  <a:gd name="T0" fmla="*/ 2343 w 456"/>
                  <a:gd name="T1" fmla="*/ 2979 h 532"/>
                  <a:gd name="T2" fmla="*/ 206 w 456"/>
                  <a:gd name="T3" fmla="*/ 2979 h 532"/>
                  <a:gd name="T4" fmla="*/ 0 w 456"/>
                  <a:gd name="T5" fmla="*/ 2771 h 532"/>
                  <a:gd name="T6" fmla="*/ 0 w 456"/>
                  <a:gd name="T7" fmla="*/ 1278 h 532"/>
                  <a:gd name="T8" fmla="*/ 1274 w 456"/>
                  <a:gd name="T9" fmla="*/ 0 h 532"/>
                  <a:gd name="T10" fmla="*/ 1291 w 456"/>
                  <a:gd name="T11" fmla="*/ 0 h 532"/>
                  <a:gd name="T12" fmla="*/ 2548 w 456"/>
                  <a:gd name="T13" fmla="*/ 1294 h 532"/>
                  <a:gd name="T14" fmla="*/ 2548 w 456"/>
                  <a:gd name="T15" fmla="*/ 2771 h 532"/>
                  <a:gd name="T16" fmla="*/ 2343 w 456"/>
                  <a:gd name="T17" fmla="*/ 2979 h 532"/>
                  <a:gd name="T18" fmla="*/ 1274 w 456"/>
                  <a:gd name="T19" fmla="*/ 90 h 532"/>
                  <a:gd name="T20" fmla="*/ 90 w 456"/>
                  <a:gd name="T21" fmla="*/ 1278 h 532"/>
                  <a:gd name="T22" fmla="*/ 90 w 456"/>
                  <a:gd name="T23" fmla="*/ 2771 h 532"/>
                  <a:gd name="T24" fmla="*/ 206 w 456"/>
                  <a:gd name="T25" fmla="*/ 2890 h 532"/>
                  <a:gd name="T26" fmla="*/ 2343 w 456"/>
                  <a:gd name="T27" fmla="*/ 2890 h 532"/>
                  <a:gd name="T28" fmla="*/ 2459 w 456"/>
                  <a:gd name="T29" fmla="*/ 2771 h 532"/>
                  <a:gd name="T30" fmla="*/ 2459 w 456"/>
                  <a:gd name="T31" fmla="*/ 1294 h 532"/>
                  <a:gd name="T32" fmla="*/ 1291 w 456"/>
                  <a:gd name="T33" fmla="*/ 90 h 532"/>
                  <a:gd name="T34" fmla="*/ 1274 w 456"/>
                  <a:gd name="T35" fmla="*/ 90 h 5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6" h="532">
                    <a:moveTo>
                      <a:pt x="419" y="532"/>
                    </a:moveTo>
                    <a:cubicBezTo>
                      <a:pt x="37" y="532"/>
                      <a:pt x="37" y="532"/>
                      <a:pt x="37" y="532"/>
                    </a:cubicBezTo>
                    <a:cubicBezTo>
                      <a:pt x="17" y="532"/>
                      <a:pt x="0" y="515"/>
                      <a:pt x="0" y="495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02"/>
                      <a:pt x="102" y="0"/>
                      <a:pt x="228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355" y="1"/>
                      <a:pt x="456" y="105"/>
                      <a:pt x="456" y="231"/>
                    </a:cubicBezTo>
                    <a:cubicBezTo>
                      <a:pt x="456" y="495"/>
                      <a:pt x="456" y="495"/>
                      <a:pt x="456" y="495"/>
                    </a:cubicBezTo>
                    <a:cubicBezTo>
                      <a:pt x="456" y="515"/>
                      <a:pt x="439" y="532"/>
                      <a:pt x="419" y="532"/>
                    </a:cubicBezTo>
                    <a:moveTo>
                      <a:pt x="228" y="16"/>
                    </a:moveTo>
                    <a:cubicBezTo>
                      <a:pt x="111" y="16"/>
                      <a:pt x="16" y="111"/>
                      <a:pt x="16" y="228"/>
                    </a:cubicBezTo>
                    <a:cubicBezTo>
                      <a:pt x="16" y="495"/>
                      <a:pt x="16" y="495"/>
                      <a:pt x="16" y="495"/>
                    </a:cubicBezTo>
                    <a:cubicBezTo>
                      <a:pt x="16" y="506"/>
                      <a:pt x="26" y="516"/>
                      <a:pt x="37" y="516"/>
                    </a:cubicBezTo>
                    <a:cubicBezTo>
                      <a:pt x="419" y="516"/>
                      <a:pt x="419" y="516"/>
                      <a:pt x="419" y="516"/>
                    </a:cubicBezTo>
                    <a:cubicBezTo>
                      <a:pt x="431" y="516"/>
                      <a:pt x="440" y="506"/>
                      <a:pt x="440" y="495"/>
                    </a:cubicBezTo>
                    <a:cubicBezTo>
                      <a:pt x="440" y="231"/>
                      <a:pt x="440" y="231"/>
                      <a:pt x="440" y="231"/>
                    </a:cubicBezTo>
                    <a:cubicBezTo>
                      <a:pt x="440" y="114"/>
                      <a:pt x="346" y="17"/>
                      <a:pt x="231" y="16"/>
                    </a:cubicBezTo>
                    <a:cubicBezTo>
                      <a:pt x="228" y="16"/>
                      <a:pt x="228" y="16"/>
                      <a:pt x="228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4" name="Freeform 185">
                <a:extLst>
                  <a:ext uri="{FF2B5EF4-FFF2-40B4-BE49-F238E27FC236}">
                    <a16:creationId xmlns:a16="http://schemas.microsoft.com/office/drawing/2014/main" id="{DCF5EBD8-6E54-49D9-BE81-BD5B1332C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8" y="2760"/>
                <a:ext cx="269" cy="346"/>
              </a:xfrm>
              <a:custGeom>
                <a:avLst/>
                <a:gdLst>
                  <a:gd name="T0" fmla="*/ 320 w 114"/>
                  <a:gd name="T1" fmla="*/ 820 h 146"/>
                  <a:gd name="T2" fmla="*/ 639 w 114"/>
                  <a:gd name="T3" fmla="*/ 500 h 146"/>
                  <a:gd name="T4" fmla="*/ 639 w 114"/>
                  <a:gd name="T5" fmla="*/ 40 h 146"/>
                  <a:gd name="T6" fmla="*/ 320 w 114"/>
                  <a:gd name="T7" fmla="*/ 0 h 146"/>
                  <a:gd name="T8" fmla="*/ 0 w 114"/>
                  <a:gd name="T9" fmla="*/ 40 h 146"/>
                  <a:gd name="T10" fmla="*/ 0 w 114"/>
                  <a:gd name="T11" fmla="*/ 500 h 146"/>
                  <a:gd name="T12" fmla="*/ 320 w 114"/>
                  <a:gd name="T13" fmla="*/ 820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" h="146">
                    <a:moveTo>
                      <a:pt x="57" y="146"/>
                    </a:moveTo>
                    <a:cubicBezTo>
                      <a:pt x="89" y="146"/>
                      <a:pt x="114" y="120"/>
                      <a:pt x="114" y="89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96" y="2"/>
                      <a:pt x="77" y="0"/>
                      <a:pt x="57" y="0"/>
                    </a:cubicBezTo>
                    <a:cubicBezTo>
                      <a:pt x="37" y="0"/>
                      <a:pt x="18" y="2"/>
                      <a:pt x="0" y="7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20"/>
                      <a:pt x="26" y="146"/>
                      <a:pt x="57" y="146"/>
                    </a:cubicBezTo>
                  </a:path>
                </a:pathLst>
              </a:custGeom>
              <a:solidFill>
                <a:srgbClr val="E8992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5" name="Freeform 186">
                <a:extLst>
                  <a:ext uri="{FF2B5EF4-FFF2-40B4-BE49-F238E27FC236}">
                    <a16:creationId xmlns:a16="http://schemas.microsoft.com/office/drawing/2014/main" id="{8781C710-1874-43C4-B60E-15B02BC92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4" y="3002"/>
                <a:ext cx="999" cy="960"/>
              </a:xfrm>
              <a:custGeom>
                <a:avLst/>
                <a:gdLst>
                  <a:gd name="T0" fmla="*/ 2158 w 423"/>
                  <a:gd name="T1" fmla="*/ 0 h 406"/>
                  <a:gd name="T2" fmla="*/ 2286 w 423"/>
                  <a:gd name="T3" fmla="*/ 554 h 406"/>
                  <a:gd name="T4" fmla="*/ 2286 w 423"/>
                  <a:gd name="T5" fmla="*/ 2033 h 406"/>
                  <a:gd name="T6" fmla="*/ 2123 w 423"/>
                  <a:gd name="T7" fmla="*/ 2197 h 406"/>
                  <a:gd name="T8" fmla="*/ 0 w 423"/>
                  <a:gd name="T9" fmla="*/ 2197 h 406"/>
                  <a:gd name="T10" fmla="*/ 111 w 423"/>
                  <a:gd name="T11" fmla="*/ 2275 h 406"/>
                  <a:gd name="T12" fmla="*/ 2246 w 423"/>
                  <a:gd name="T13" fmla="*/ 2275 h 406"/>
                  <a:gd name="T14" fmla="*/ 2364 w 423"/>
                  <a:gd name="T15" fmla="*/ 2156 h 406"/>
                  <a:gd name="T16" fmla="*/ 2364 w 423"/>
                  <a:gd name="T17" fmla="*/ 677 h 406"/>
                  <a:gd name="T18" fmla="*/ 2158 w 423"/>
                  <a:gd name="T19" fmla="*/ 0 h 4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3" h="406">
                    <a:moveTo>
                      <a:pt x="386" y="0"/>
                    </a:moveTo>
                    <a:cubicBezTo>
                      <a:pt x="401" y="30"/>
                      <a:pt x="409" y="64"/>
                      <a:pt x="409" y="99"/>
                    </a:cubicBezTo>
                    <a:cubicBezTo>
                      <a:pt x="409" y="363"/>
                      <a:pt x="409" y="363"/>
                      <a:pt x="409" y="363"/>
                    </a:cubicBezTo>
                    <a:cubicBezTo>
                      <a:pt x="409" y="379"/>
                      <a:pt x="396" y="392"/>
                      <a:pt x="380" y="392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3" y="400"/>
                      <a:pt x="11" y="406"/>
                      <a:pt x="20" y="406"/>
                    </a:cubicBezTo>
                    <a:cubicBezTo>
                      <a:pt x="402" y="406"/>
                      <a:pt x="402" y="406"/>
                      <a:pt x="402" y="406"/>
                    </a:cubicBezTo>
                    <a:cubicBezTo>
                      <a:pt x="414" y="406"/>
                      <a:pt x="423" y="396"/>
                      <a:pt x="423" y="385"/>
                    </a:cubicBezTo>
                    <a:cubicBezTo>
                      <a:pt x="423" y="121"/>
                      <a:pt x="423" y="121"/>
                      <a:pt x="423" y="121"/>
                    </a:cubicBezTo>
                    <a:cubicBezTo>
                      <a:pt x="423" y="76"/>
                      <a:pt x="410" y="35"/>
                      <a:pt x="386" y="0"/>
                    </a:cubicBezTo>
                  </a:path>
                </a:pathLst>
              </a:custGeom>
              <a:solidFill>
                <a:srgbClr val="FFD36C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6" name="Freeform 187">
                <a:extLst>
                  <a:ext uri="{FF2B5EF4-FFF2-40B4-BE49-F238E27FC236}">
                    <a16:creationId xmlns:a16="http://schemas.microsoft.com/office/drawing/2014/main" id="{FB244D9D-2337-4D37-98FC-DD23AC53A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8" y="2923"/>
                <a:ext cx="1025" cy="1059"/>
              </a:xfrm>
              <a:custGeom>
                <a:avLst/>
                <a:gdLst>
                  <a:gd name="T0" fmla="*/ 2057 w 433"/>
                  <a:gd name="T1" fmla="*/ 0 h 447"/>
                  <a:gd name="T2" fmla="*/ 2171 w 433"/>
                  <a:gd name="T3" fmla="*/ 185 h 447"/>
                  <a:gd name="T4" fmla="*/ 2377 w 433"/>
                  <a:gd name="T5" fmla="*/ 865 h 447"/>
                  <a:gd name="T6" fmla="*/ 2377 w 433"/>
                  <a:gd name="T7" fmla="*/ 2345 h 447"/>
                  <a:gd name="T8" fmla="*/ 2258 w 433"/>
                  <a:gd name="T9" fmla="*/ 2464 h 447"/>
                  <a:gd name="T10" fmla="*/ 123 w 433"/>
                  <a:gd name="T11" fmla="*/ 2464 h 447"/>
                  <a:gd name="T12" fmla="*/ 12 w 433"/>
                  <a:gd name="T13" fmla="*/ 2386 h 447"/>
                  <a:gd name="T14" fmla="*/ 0 w 433"/>
                  <a:gd name="T15" fmla="*/ 2386 h 447"/>
                  <a:gd name="T16" fmla="*/ 0 w 433"/>
                  <a:gd name="T17" fmla="*/ 2407 h 447"/>
                  <a:gd name="T18" fmla="*/ 12 w 433"/>
                  <a:gd name="T19" fmla="*/ 2464 h 447"/>
                  <a:gd name="T20" fmla="*/ 123 w 433"/>
                  <a:gd name="T21" fmla="*/ 2509 h 447"/>
                  <a:gd name="T22" fmla="*/ 2258 w 433"/>
                  <a:gd name="T23" fmla="*/ 2509 h 447"/>
                  <a:gd name="T24" fmla="*/ 2422 w 433"/>
                  <a:gd name="T25" fmla="*/ 2345 h 447"/>
                  <a:gd name="T26" fmla="*/ 2422 w 433"/>
                  <a:gd name="T27" fmla="*/ 865 h 447"/>
                  <a:gd name="T28" fmla="*/ 2232 w 433"/>
                  <a:gd name="T29" fmla="*/ 197 h 447"/>
                  <a:gd name="T30" fmla="*/ 2057 w 433"/>
                  <a:gd name="T31" fmla="*/ 0 h 4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3" h="447">
                    <a:moveTo>
                      <a:pt x="368" y="0"/>
                    </a:moveTo>
                    <a:cubicBezTo>
                      <a:pt x="376" y="10"/>
                      <a:pt x="383" y="22"/>
                      <a:pt x="388" y="33"/>
                    </a:cubicBezTo>
                    <a:cubicBezTo>
                      <a:pt x="412" y="68"/>
                      <a:pt x="425" y="109"/>
                      <a:pt x="425" y="154"/>
                    </a:cubicBezTo>
                    <a:cubicBezTo>
                      <a:pt x="425" y="418"/>
                      <a:pt x="425" y="418"/>
                      <a:pt x="425" y="418"/>
                    </a:cubicBezTo>
                    <a:cubicBezTo>
                      <a:pt x="425" y="429"/>
                      <a:pt x="416" y="439"/>
                      <a:pt x="404" y="439"/>
                    </a:cubicBezTo>
                    <a:cubicBezTo>
                      <a:pt x="22" y="439"/>
                      <a:pt x="22" y="439"/>
                      <a:pt x="22" y="439"/>
                    </a:cubicBezTo>
                    <a:cubicBezTo>
                      <a:pt x="13" y="439"/>
                      <a:pt x="5" y="433"/>
                      <a:pt x="2" y="425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432"/>
                      <a:pt x="1" y="436"/>
                      <a:pt x="2" y="439"/>
                    </a:cubicBezTo>
                    <a:cubicBezTo>
                      <a:pt x="8" y="444"/>
                      <a:pt x="15" y="447"/>
                      <a:pt x="22" y="447"/>
                    </a:cubicBezTo>
                    <a:cubicBezTo>
                      <a:pt x="404" y="447"/>
                      <a:pt x="404" y="447"/>
                      <a:pt x="404" y="447"/>
                    </a:cubicBezTo>
                    <a:cubicBezTo>
                      <a:pt x="420" y="447"/>
                      <a:pt x="433" y="434"/>
                      <a:pt x="433" y="418"/>
                    </a:cubicBezTo>
                    <a:cubicBezTo>
                      <a:pt x="433" y="154"/>
                      <a:pt x="433" y="154"/>
                      <a:pt x="433" y="154"/>
                    </a:cubicBezTo>
                    <a:cubicBezTo>
                      <a:pt x="433" y="110"/>
                      <a:pt x="421" y="69"/>
                      <a:pt x="399" y="35"/>
                    </a:cubicBezTo>
                    <a:cubicBezTo>
                      <a:pt x="390" y="22"/>
                      <a:pt x="380" y="10"/>
                      <a:pt x="368" y="0"/>
                    </a:cubicBezTo>
                  </a:path>
                </a:pathLst>
              </a:custGeom>
              <a:solidFill>
                <a:srgbClr val="A6A796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7" name="Freeform 188">
                <a:extLst>
                  <a:ext uri="{FF2B5EF4-FFF2-40B4-BE49-F238E27FC236}">
                    <a16:creationId xmlns:a16="http://schemas.microsoft.com/office/drawing/2014/main" id="{F445A965-99D6-4647-AB2B-AE63CE456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02" y="2740"/>
                <a:ext cx="1078" cy="1260"/>
              </a:xfrm>
              <a:custGeom>
                <a:avLst/>
                <a:gdLst>
                  <a:gd name="T0" fmla="*/ 2343 w 456"/>
                  <a:gd name="T1" fmla="*/ 2979 h 532"/>
                  <a:gd name="T2" fmla="*/ 206 w 456"/>
                  <a:gd name="T3" fmla="*/ 2979 h 532"/>
                  <a:gd name="T4" fmla="*/ 0 w 456"/>
                  <a:gd name="T5" fmla="*/ 2771 h 532"/>
                  <a:gd name="T6" fmla="*/ 0 w 456"/>
                  <a:gd name="T7" fmla="*/ 1278 h 532"/>
                  <a:gd name="T8" fmla="*/ 1274 w 456"/>
                  <a:gd name="T9" fmla="*/ 0 h 532"/>
                  <a:gd name="T10" fmla="*/ 1291 w 456"/>
                  <a:gd name="T11" fmla="*/ 0 h 532"/>
                  <a:gd name="T12" fmla="*/ 2548 w 456"/>
                  <a:gd name="T13" fmla="*/ 1294 h 532"/>
                  <a:gd name="T14" fmla="*/ 2548 w 456"/>
                  <a:gd name="T15" fmla="*/ 2771 h 532"/>
                  <a:gd name="T16" fmla="*/ 2343 w 456"/>
                  <a:gd name="T17" fmla="*/ 2979 h 532"/>
                  <a:gd name="T18" fmla="*/ 1274 w 456"/>
                  <a:gd name="T19" fmla="*/ 90 h 532"/>
                  <a:gd name="T20" fmla="*/ 90 w 456"/>
                  <a:gd name="T21" fmla="*/ 1278 h 532"/>
                  <a:gd name="T22" fmla="*/ 90 w 456"/>
                  <a:gd name="T23" fmla="*/ 2771 h 532"/>
                  <a:gd name="T24" fmla="*/ 206 w 456"/>
                  <a:gd name="T25" fmla="*/ 2890 h 532"/>
                  <a:gd name="T26" fmla="*/ 2343 w 456"/>
                  <a:gd name="T27" fmla="*/ 2890 h 532"/>
                  <a:gd name="T28" fmla="*/ 2459 w 456"/>
                  <a:gd name="T29" fmla="*/ 2771 h 532"/>
                  <a:gd name="T30" fmla="*/ 2459 w 456"/>
                  <a:gd name="T31" fmla="*/ 1294 h 532"/>
                  <a:gd name="T32" fmla="*/ 1291 w 456"/>
                  <a:gd name="T33" fmla="*/ 90 h 532"/>
                  <a:gd name="T34" fmla="*/ 1274 w 456"/>
                  <a:gd name="T35" fmla="*/ 90 h 5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6" h="532">
                    <a:moveTo>
                      <a:pt x="419" y="532"/>
                    </a:moveTo>
                    <a:cubicBezTo>
                      <a:pt x="37" y="532"/>
                      <a:pt x="37" y="532"/>
                      <a:pt x="37" y="532"/>
                    </a:cubicBezTo>
                    <a:cubicBezTo>
                      <a:pt x="17" y="532"/>
                      <a:pt x="0" y="515"/>
                      <a:pt x="0" y="495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02"/>
                      <a:pt x="102" y="0"/>
                      <a:pt x="228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355" y="1"/>
                      <a:pt x="456" y="105"/>
                      <a:pt x="456" y="231"/>
                    </a:cubicBezTo>
                    <a:cubicBezTo>
                      <a:pt x="456" y="495"/>
                      <a:pt x="456" y="495"/>
                      <a:pt x="456" y="495"/>
                    </a:cubicBezTo>
                    <a:cubicBezTo>
                      <a:pt x="456" y="515"/>
                      <a:pt x="439" y="532"/>
                      <a:pt x="419" y="532"/>
                    </a:cubicBezTo>
                    <a:close/>
                    <a:moveTo>
                      <a:pt x="228" y="16"/>
                    </a:moveTo>
                    <a:cubicBezTo>
                      <a:pt x="111" y="16"/>
                      <a:pt x="16" y="111"/>
                      <a:pt x="16" y="228"/>
                    </a:cubicBezTo>
                    <a:cubicBezTo>
                      <a:pt x="16" y="495"/>
                      <a:pt x="16" y="495"/>
                      <a:pt x="16" y="495"/>
                    </a:cubicBezTo>
                    <a:cubicBezTo>
                      <a:pt x="16" y="506"/>
                      <a:pt x="26" y="516"/>
                      <a:pt x="37" y="516"/>
                    </a:cubicBezTo>
                    <a:cubicBezTo>
                      <a:pt x="419" y="516"/>
                      <a:pt x="419" y="516"/>
                      <a:pt x="419" y="516"/>
                    </a:cubicBezTo>
                    <a:cubicBezTo>
                      <a:pt x="431" y="516"/>
                      <a:pt x="440" y="506"/>
                      <a:pt x="440" y="495"/>
                    </a:cubicBezTo>
                    <a:cubicBezTo>
                      <a:pt x="440" y="231"/>
                      <a:pt x="440" y="231"/>
                      <a:pt x="440" y="231"/>
                    </a:cubicBezTo>
                    <a:cubicBezTo>
                      <a:pt x="440" y="114"/>
                      <a:pt x="346" y="17"/>
                      <a:pt x="231" y="16"/>
                    </a:cubicBezTo>
                    <a:lnTo>
                      <a:pt x="228" y="16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8" name="Freeform 189">
                <a:extLst>
                  <a:ext uri="{FF2B5EF4-FFF2-40B4-BE49-F238E27FC236}">
                    <a16:creationId xmlns:a16="http://schemas.microsoft.com/office/drawing/2014/main" id="{D303574D-2B7F-4B7E-9A88-0F1BCDD4B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8" y="3734"/>
                <a:ext cx="228" cy="115"/>
              </a:xfrm>
              <a:custGeom>
                <a:avLst/>
                <a:gdLst>
                  <a:gd name="T0" fmla="*/ 270 w 96"/>
                  <a:gd name="T1" fmla="*/ 271 h 48"/>
                  <a:gd name="T2" fmla="*/ 532 w 96"/>
                  <a:gd name="T3" fmla="*/ 50 h 48"/>
                  <a:gd name="T4" fmla="*/ 487 w 96"/>
                  <a:gd name="T5" fmla="*/ 0 h 48"/>
                  <a:gd name="T6" fmla="*/ 50 w 96"/>
                  <a:gd name="T7" fmla="*/ 0 h 48"/>
                  <a:gd name="T8" fmla="*/ 5 w 96"/>
                  <a:gd name="T9" fmla="*/ 50 h 48"/>
                  <a:gd name="T10" fmla="*/ 270 w 96"/>
                  <a:gd name="T11" fmla="*/ 271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48">
                    <a:moveTo>
                      <a:pt x="48" y="48"/>
                    </a:moveTo>
                    <a:cubicBezTo>
                      <a:pt x="71" y="48"/>
                      <a:pt x="91" y="31"/>
                      <a:pt x="95" y="9"/>
                    </a:cubicBezTo>
                    <a:cubicBezTo>
                      <a:pt x="96" y="4"/>
                      <a:pt x="92" y="0"/>
                      <a:pt x="8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1" y="9"/>
                    </a:cubicBezTo>
                    <a:cubicBezTo>
                      <a:pt x="5" y="31"/>
                      <a:pt x="25" y="48"/>
                      <a:pt x="48" y="4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29" name="Oval 190">
                <a:extLst>
                  <a:ext uri="{FF2B5EF4-FFF2-40B4-BE49-F238E27FC236}">
                    <a16:creationId xmlns:a16="http://schemas.microsoft.com/office/drawing/2014/main" id="{26D12A65-0C50-4305-BA9A-F5E22648D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6" y="3223"/>
                <a:ext cx="282" cy="2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0" name="Oval 191">
                <a:extLst>
                  <a:ext uri="{FF2B5EF4-FFF2-40B4-BE49-F238E27FC236}">
                    <a16:creationId xmlns:a16="http://schemas.microsoft.com/office/drawing/2014/main" id="{D755B9CC-A6D9-488B-B704-CF6AC8A00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9" y="3318"/>
                <a:ext cx="95" cy="95"/>
              </a:xfrm>
              <a:prstGeom prst="ellipse">
                <a:avLst/>
              </a:prstGeom>
              <a:solidFill>
                <a:srgbClr val="2A508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1" name="Oval 192">
                <a:extLst>
                  <a:ext uri="{FF2B5EF4-FFF2-40B4-BE49-F238E27FC236}">
                    <a16:creationId xmlns:a16="http://schemas.microsoft.com/office/drawing/2014/main" id="{71E486F8-5FA0-4C57-89EB-C20F7367C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5" y="3223"/>
                <a:ext cx="283" cy="2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2" name="Oval 193">
                <a:extLst>
                  <a:ext uri="{FF2B5EF4-FFF2-40B4-BE49-F238E27FC236}">
                    <a16:creationId xmlns:a16="http://schemas.microsoft.com/office/drawing/2014/main" id="{B3C3428F-E544-4053-9E0D-2DD4E75A1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1" y="3318"/>
                <a:ext cx="95" cy="95"/>
              </a:xfrm>
              <a:prstGeom prst="ellipse">
                <a:avLst/>
              </a:prstGeom>
              <a:solidFill>
                <a:srgbClr val="2A508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3" name="Freeform 194">
                <a:extLst>
                  <a:ext uri="{FF2B5EF4-FFF2-40B4-BE49-F238E27FC236}">
                    <a16:creationId xmlns:a16="http://schemas.microsoft.com/office/drawing/2014/main" id="{EA77511F-81F1-49F5-9B2D-862214DE4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8" y="3460"/>
                <a:ext cx="210" cy="153"/>
              </a:xfrm>
              <a:custGeom>
                <a:avLst/>
                <a:gdLst>
                  <a:gd name="T0" fmla="*/ 45 w 89"/>
                  <a:gd name="T1" fmla="*/ 212 h 64"/>
                  <a:gd name="T2" fmla="*/ 179 w 89"/>
                  <a:gd name="T3" fmla="*/ 45 h 64"/>
                  <a:gd name="T4" fmla="*/ 316 w 89"/>
                  <a:gd name="T5" fmla="*/ 45 h 64"/>
                  <a:gd name="T6" fmla="*/ 446 w 89"/>
                  <a:gd name="T7" fmla="*/ 212 h 64"/>
                  <a:gd name="T8" fmla="*/ 378 w 89"/>
                  <a:gd name="T9" fmla="*/ 356 h 64"/>
                  <a:gd name="T10" fmla="*/ 111 w 89"/>
                  <a:gd name="T11" fmla="*/ 356 h 64"/>
                  <a:gd name="T12" fmla="*/ 45 w 89"/>
                  <a:gd name="T13" fmla="*/ 21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64">
                    <a:moveTo>
                      <a:pt x="8" y="38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38" y="0"/>
                      <a:pt x="50" y="0"/>
                      <a:pt x="57" y="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9" y="49"/>
                      <a:pt x="81" y="64"/>
                      <a:pt x="68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7" y="64"/>
                      <a:pt x="0" y="49"/>
                      <a:pt x="8" y="38"/>
                    </a:cubicBezTo>
                  </a:path>
                </a:pathLst>
              </a:custGeom>
              <a:solidFill>
                <a:srgbClr val="E8992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4" name="Freeform 195">
                <a:extLst>
                  <a:ext uri="{FF2B5EF4-FFF2-40B4-BE49-F238E27FC236}">
                    <a16:creationId xmlns:a16="http://schemas.microsoft.com/office/drawing/2014/main" id="{245E6171-FC8B-43C4-9BAF-59DBB5BE9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4081"/>
                <a:ext cx="833" cy="425"/>
              </a:xfrm>
              <a:custGeom>
                <a:avLst/>
                <a:gdLst>
                  <a:gd name="T0" fmla="*/ 1967 w 352"/>
                  <a:gd name="T1" fmla="*/ 1008 h 180"/>
                  <a:gd name="T2" fmla="*/ 0 w 352"/>
                  <a:gd name="T3" fmla="*/ 1008 h 180"/>
                  <a:gd name="T4" fmla="*/ 0 w 352"/>
                  <a:gd name="T5" fmla="*/ 672 h 180"/>
                  <a:gd name="T6" fmla="*/ 671 w 352"/>
                  <a:gd name="T7" fmla="*/ 0 h 180"/>
                  <a:gd name="T8" fmla="*/ 1295 w 352"/>
                  <a:gd name="T9" fmla="*/ 0 h 180"/>
                  <a:gd name="T10" fmla="*/ 1967 w 352"/>
                  <a:gd name="T11" fmla="*/ 672 h 180"/>
                  <a:gd name="T12" fmla="*/ 1967 w 352"/>
                  <a:gd name="T13" fmla="*/ 1008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2" h="180">
                    <a:moveTo>
                      <a:pt x="352" y="18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54"/>
                      <a:pt x="53" y="0"/>
                      <a:pt x="120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98" y="0"/>
                      <a:pt x="352" y="54"/>
                      <a:pt x="352" y="120"/>
                    </a:cubicBezTo>
                    <a:cubicBezTo>
                      <a:pt x="352" y="180"/>
                      <a:pt x="352" y="180"/>
                      <a:pt x="352" y="180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5" name="Freeform 196">
                <a:extLst>
                  <a:ext uri="{FF2B5EF4-FFF2-40B4-BE49-F238E27FC236}">
                    <a16:creationId xmlns:a16="http://schemas.microsoft.com/office/drawing/2014/main" id="{FC2264DE-8B50-4C6E-BD8F-4BFA0F8F1C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9" y="4061"/>
                <a:ext cx="870" cy="465"/>
              </a:xfrm>
              <a:custGeom>
                <a:avLst/>
                <a:gdLst>
                  <a:gd name="T0" fmla="*/ 2012 w 368"/>
                  <a:gd name="T1" fmla="*/ 1098 h 196"/>
                  <a:gd name="T2" fmla="*/ 45 w 368"/>
                  <a:gd name="T3" fmla="*/ 1098 h 196"/>
                  <a:gd name="T4" fmla="*/ 0 w 368"/>
                  <a:gd name="T5" fmla="*/ 1053 h 196"/>
                  <a:gd name="T6" fmla="*/ 0 w 368"/>
                  <a:gd name="T7" fmla="*/ 717 h 196"/>
                  <a:gd name="T8" fmla="*/ 716 w 368"/>
                  <a:gd name="T9" fmla="*/ 0 h 196"/>
                  <a:gd name="T10" fmla="*/ 1340 w 368"/>
                  <a:gd name="T11" fmla="*/ 0 h 196"/>
                  <a:gd name="T12" fmla="*/ 2057 w 368"/>
                  <a:gd name="T13" fmla="*/ 717 h 196"/>
                  <a:gd name="T14" fmla="*/ 2057 w 368"/>
                  <a:gd name="T15" fmla="*/ 1053 h 196"/>
                  <a:gd name="T16" fmla="*/ 2012 w 368"/>
                  <a:gd name="T17" fmla="*/ 1098 h 196"/>
                  <a:gd name="T18" fmla="*/ 90 w 368"/>
                  <a:gd name="T19" fmla="*/ 1008 h 196"/>
                  <a:gd name="T20" fmla="*/ 1967 w 368"/>
                  <a:gd name="T21" fmla="*/ 1008 h 196"/>
                  <a:gd name="T22" fmla="*/ 1967 w 368"/>
                  <a:gd name="T23" fmla="*/ 717 h 196"/>
                  <a:gd name="T24" fmla="*/ 1340 w 368"/>
                  <a:gd name="T25" fmla="*/ 90 h 196"/>
                  <a:gd name="T26" fmla="*/ 716 w 368"/>
                  <a:gd name="T27" fmla="*/ 90 h 196"/>
                  <a:gd name="T28" fmla="*/ 90 w 368"/>
                  <a:gd name="T29" fmla="*/ 717 h 196"/>
                  <a:gd name="T30" fmla="*/ 90 w 368"/>
                  <a:gd name="T31" fmla="*/ 1008 h 1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8" h="196">
                    <a:moveTo>
                      <a:pt x="360" y="196"/>
                    </a:moveTo>
                    <a:cubicBezTo>
                      <a:pt x="8" y="196"/>
                      <a:pt x="8" y="196"/>
                      <a:pt x="8" y="196"/>
                    </a:cubicBezTo>
                    <a:cubicBezTo>
                      <a:pt x="3" y="196"/>
                      <a:pt x="0" y="193"/>
                      <a:pt x="0" y="18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8"/>
                      <a:pt x="57" y="0"/>
                      <a:pt x="128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310" y="0"/>
                      <a:pt x="368" y="58"/>
                      <a:pt x="368" y="128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8" y="193"/>
                      <a:pt x="364" y="196"/>
                      <a:pt x="360" y="196"/>
                    </a:cubicBezTo>
                    <a:moveTo>
                      <a:pt x="16" y="180"/>
                    </a:moveTo>
                    <a:cubicBezTo>
                      <a:pt x="352" y="180"/>
                      <a:pt x="352" y="180"/>
                      <a:pt x="352" y="180"/>
                    </a:cubicBezTo>
                    <a:cubicBezTo>
                      <a:pt x="352" y="128"/>
                      <a:pt x="352" y="128"/>
                      <a:pt x="352" y="128"/>
                    </a:cubicBezTo>
                    <a:cubicBezTo>
                      <a:pt x="352" y="66"/>
                      <a:pt x="301" y="16"/>
                      <a:pt x="240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66" y="16"/>
                      <a:pt x="16" y="66"/>
                      <a:pt x="16" y="128"/>
                    </a:cubicBezTo>
                    <a:cubicBezTo>
                      <a:pt x="16" y="180"/>
                      <a:pt x="16" y="180"/>
                      <a:pt x="16" y="18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6" name="Freeform 197">
                <a:extLst>
                  <a:ext uri="{FF2B5EF4-FFF2-40B4-BE49-F238E27FC236}">
                    <a16:creationId xmlns:a16="http://schemas.microsoft.com/office/drawing/2014/main" id="{4AF92CB2-CD4B-4D1F-A8E0-A21F34CDE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4275"/>
                <a:ext cx="716" cy="194"/>
              </a:xfrm>
              <a:custGeom>
                <a:avLst/>
                <a:gdLst>
                  <a:gd name="T0" fmla="*/ 1642 w 303"/>
                  <a:gd name="T1" fmla="*/ 0 h 82"/>
                  <a:gd name="T2" fmla="*/ 1635 w 303"/>
                  <a:gd name="T3" fmla="*/ 17 h 82"/>
                  <a:gd name="T4" fmla="*/ 1597 w 303"/>
                  <a:gd name="T5" fmla="*/ 40 h 82"/>
                  <a:gd name="T6" fmla="*/ 1323 w 303"/>
                  <a:gd name="T7" fmla="*/ 40 h 82"/>
                  <a:gd name="T8" fmla="*/ 1295 w 303"/>
                  <a:gd name="T9" fmla="*/ 78 h 82"/>
                  <a:gd name="T10" fmla="*/ 1241 w 303"/>
                  <a:gd name="T11" fmla="*/ 156 h 82"/>
                  <a:gd name="T12" fmla="*/ 865 w 303"/>
                  <a:gd name="T13" fmla="*/ 364 h 82"/>
                  <a:gd name="T14" fmla="*/ 848 w 303"/>
                  <a:gd name="T15" fmla="*/ 369 h 82"/>
                  <a:gd name="T16" fmla="*/ 848 w 303"/>
                  <a:gd name="T17" fmla="*/ 369 h 82"/>
                  <a:gd name="T18" fmla="*/ 848 w 303"/>
                  <a:gd name="T19" fmla="*/ 369 h 82"/>
                  <a:gd name="T20" fmla="*/ 844 w 303"/>
                  <a:gd name="T21" fmla="*/ 369 h 82"/>
                  <a:gd name="T22" fmla="*/ 844 w 303"/>
                  <a:gd name="T23" fmla="*/ 369 h 82"/>
                  <a:gd name="T24" fmla="*/ 844 w 303"/>
                  <a:gd name="T25" fmla="*/ 369 h 82"/>
                  <a:gd name="T26" fmla="*/ 844 w 303"/>
                  <a:gd name="T27" fmla="*/ 369 h 82"/>
                  <a:gd name="T28" fmla="*/ 844 w 303"/>
                  <a:gd name="T29" fmla="*/ 369 h 82"/>
                  <a:gd name="T30" fmla="*/ 844 w 303"/>
                  <a:gd name="T31" fmla="*/ 369 h 82"/>
                  <a:gd name="T32" fmla="*/ 844 w 303"/>
                  <a:gd name="T33" fmla="*/ 369 h 82"/>
                  <a:gd name="T34" fmla="*/ 844 w 303"/>
                  <a:gd name="T35" fmla="*/ 369 h 82"/>
                  <a:gd name="T36" fmla="*/ 844 w 303"/>
                  <a:gd name="T37" fmla="*/ 369 h 82"/>
                  <a:gd name="T38" fmla="*/ 844 w 303"/>
                  <a:gd name="T39" fmla="*/ 369 h 82"/>
                  <a:gd name="T40" fmla="*/ 844 w 303"/>
                  <a:gd name="T41" fmla="*/ 369 h 82"/>
                  <a:gd name="T42" fmla="*/ 844 w 303"/>
                  <a:gd name="T43" fmla="*/ 369 h 82"/>
                  <a:gd name="T44" fmla="*/ 844 w 303"/>
                  <a:gd name="T45" fmla="*/ 369 h 82"/>
                  <a:gd name="T46" fmla="*/ 844 w 303"/>
                  <a:gd name="T47" fmla="*/ 369 h 82"/>
                  <a:gd name="T48" fmla="*/ 844 w 303"/>
                  <a:gd name="T49" fmla="*/ 369 h 82"/>
                  <a:gd name="T50" fmla="*/ 844 w 303"/>
                  <a:gd name="T51" fmla="*/ 369 h 82"/>
                  <a:gd name="T52" fmla="*/ 844 w 303"/>
                  <a:gd name="T53" fmla="*/ 369 h 82"/>
                  <a:gd name="T54" fmla="*/ 844 w 303"/>
                  <a:gd name="T55" fmla="*/ 369 h 82"/>
                  <a:gd name="T56" fmla="*/ 844 w 303"/>
                  <a:gd name="T57" fmla="*/ 369 h 82"/>
                  <a:gd name="T58" fmla="*/ 844 w 303"/>
                  <a:gd name="T59" fmla="*/ 369 h 82"/>
                  <a:gd name="T60" fmla="*/ 844 w 303"/>
                  <a:gd name="T61" fmla="*/ 369 h 82"/>
                  <a:gd name="T62" fmla="*/ 844 w 303"/>
                  <a:gd name="T63" fmla="*/ 369 h 82"/>
                  <a:gd name="T64" fmla="*/ 844 w 303"/>
                  <a:gd name="T65" fmla="*/ 369 h 82"/>
                  <a:gd name="T66" fmla="*/ 844 w 303"/>
                  <a:gd name="T67" fmla="*/ 369 h 82"/>
                  <a:gd name="T68" fmla="*/ 844 w 303"/>
                  <a:gd name="T69" fmla="*/ 369 h 82"/>
                  <a:gd name="T70" fmla="*/ 844 w 303"/>
                  <a:gd name="T71" fmla="*/ 369 h 82"/>
                  <a:gd name="T72" fmla="*/ 844 w 303"/>
                  <a:gd name="T73" fmla="*/ 369 h 82"/>
                  <a:gd name="T74" fmla="*/ 844 w 303"/>
                  <a:gd name="T75" fmla="*/ 369 h 82"/>
                  <a:gd name="T76" fmla="*/ 844 w 303"/>
                  <a:gd name="T77" fmla="*/ 369 h 82"/>
                  <a:gd name="T78" fmla="*/ 844 w 303"/>
                  <a:gd name="T79" fmla="*/ 369 h 82"/>
                  <a:gd name="T80" fmla="*/ 844 w 303"/>
                  <a:gd name="T81" fmla="*/ 369 h 82"/>
                  <a:gd name="T82" fmla="*/ 844 w 303"/>
                  <a:gd name="T83" fmla="*/ 369 h 82"/>
                  <a:gd name="T84" fmla="*/ 837 w 303"/>
                  <a:gd name="T85" fmla="*/ 369 h 82"/>
                  <a:gd name="T86" fmla="*/ 837 w 303"/>
                  <a:gd name="T87" fmla="*/ 369 h 82"/>
                  <a:gd name="T88" fmla="*/ 837 w 303"/>
                  <a:gd name="T89" fmla="*/ 369 h 82"/>
                  <a:gd name="T90" fmla="*/ 837 w 303"/>
                  <a:gd name="T91" fmla="*/ 369 h 82"/>
                  <a:gd name="T92" fmla="*/ 837 w 303"/>
                  <a:gd name="T93" fmla="*/ 369 h 82"/>
                  <a:gd name="T94" fmla="*/ 837 w 303"/>
                  <a:gd name="T95" fmla="*/ 369 h 82"/>
                  <a:gd name="T96" fmla="*/ 827 w 303"/>
                  <a:gd name="T97" fmla="*/ 364 h 82"/>
                  <a:gd name="T98" fmla="*/ 458 w 303"/>
                  <a:gd name="T99" fmla="*/ 156 h 82"/>
                  <a:gd name="T100" fmla="*/ 390 w 303"/>
                  <a:gd name="T101" fmla="*/ 73 h 82"/>
                  <a:gd name="T102" fmla="*/ 369 w 303"/>
                  <a:gd name="T103" fmla="*/ 40 h 82"/>
                  <a:gd name="T104" fmla="*/ 95 w 303"/>
                  <a:gd name="T105" fmla="*/ 40 h 82"/>
                  <a:gd name="T106" fmla="*/ 57 w 303"/>
                  <a:gd name="T107" fmla="*/ 17 h 82"/>
                  <a:gd name="T108" fmla="*/ 50 w 303"/>
                  <a:gd name="T109" fmla="*/ 0 h 82"/>
                  <a:gd name="T110" fmla="*/ 0 w 303"/>
                  <a:gd name="T111" fmla="*/ 128 h 82"/>
                  <a:gd name="T112" fmla="*/ 217 w 303"/>
                  <a:gd name="T113" fmla="*/ 128 h 82"/>
                  <a:gd name="T114" fmla="*/ 848 w 303"/>
                  <a:gd name="T115" fmla="*/ 459 h 82"/>
                  <a:gd name="T116" fmla="*/ 1451 w 303"/>
                  <a:gd name="T117" fmla="*/ 128 h 82"/>
                  <a:gd name="T118" fmla="*/ 1692 w 303"/>
                  <a:gd name="T119" fmla="*/ 128 h 82"/>
                  <a:gd name="T120" fmla="*/ 1642 w 303"/>
                  <a:gd name="T121" fmla="*/ 0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03" h="82">
                    <a:moveTo>
                      <a:pt x="294" y="0"/>
                    </a:moveTo>
                    <a:cubicBezTo>
                      <a:pt x="294" y="1"/>
                      <a:pt x="293" y="2"/>
                      <a:pt x="293" y="3"/>
                    </a:cubicBezTo>
                    <a:cubicBezTo>
                      <a:pt x="291" y="6"/>
                      <a:pt x="289" y="7"/>
                      <a:pt x="286" y="7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8"/>
                      <a:pt x="234" y="12"/>
                      <a:pt x="232" y="14"/>
                    </a:cubicBezTo>
                    <a:cubicBezTo>
                      <a:pt x="229" y="19"/>
                      <a:pt x="226" y="24"/>
                      <a:pt x="222" y="28"/>
                    </a:cubicBezTo>
                    <a:cubicBezTo>
                      <a:pt x="214" y="35"/>
                      <a:pt x="165" y="60"/>
                      <a:pt x="155" y="65"/>
                    </a:cubicBezTo>
                    <a:cubicBezTo>
                      <a:pt x="154" y="66"/>
                      <a:pt x="153" y="66"/>
                      <a:pt x="152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49" y="66"/>
                      <a:pt x="148" y="66"/>
                      <a:pt x="148" y="65"/>
                    </a:cubicBezTo>
                    <a:cubicBezTo>
                      <a:pt x="141" y="62"/>
                      <a:pt x="91" y="34"/>
                      <a:pt x="82" y="28"/>
                    </a:cubicBezTo>
                    <a:cubicBezTo>
                      <a:pt x="77" y="24"/>
                      <a:pt x="73" y="18"/>
                      <a:pt x="70" y="13"/>
                    </a:cubicBezTo>
                    <a:cubicBezTo>
                      <a:pt x="69" y="11"/>
                      <a:pt x="67" y="8"/>
                      <a:pt x="6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4" y="7"/>
                      <a:pt x="12" y="6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6" y="23"/>
                      <a:pt x="152" y="82"/>
                      <a:pt x="152" y="82"/>
                    </a:cubicBezTo>
                    <a:cubicBezTo>
                      <a:pt x="152" y="82"/>
                      <a:pt x="253" y="23"/>
                      <a:pt x="260" y="23"/>
                    </a:cubicBezTo>
                    <a:cubicBezTo>
                      <a:pt x="303" y="23"/>
                      <a:pt x="303" y="23"/>
                      <a:pt x="303" y="23"/>
                    </a:cubicBezTo>
                    <a:cubicBezTo>
                      <a:pt x="294" y="0"/>
                      <a:pt x="294" y="0"/>
                      <a:pt x="294" y="0"/>
                    </a:cubicBezTo>
                  </a:path>
                </a:pathLst>
              </a:custGeom>
              <a:solidFill>
                <a:srgbClr val="D24E55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7" name="Freeform 198">
                <a:extLst>
                  <a:ext uri="{FF2B5EF4-FFF2-40B4-BE49-F238E27FC236}">
                    <a16:creationId xmlns:a16="http://schemas.microsoft.com/office/drawing/2014/main" id="{C37843C2-D853-42CA-AA45-92A5DDC2E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4025"/>
                <a:ext cx="637" cy="386"/>
              </a:xfrm>
              <a:custGeom>
                <a:avLst/>
                <a:gdLst>
                  <a:gd name="T0" fmla="*/ 1364 w 269"/>
                  <a:gd name="T1" fmla="*/ 201 h 163"/>
                  <a:gd name="T2" fmla="*/ 1130 w 269"/>
                  <a:gd name="T3" fmla="*/ 28 h 163"/>
                  <a:gd name="T4" fmla="*/ 754 w 269"/>
                  <a:gd name="T5" fmla="*/ 0 h 163"/>
                  <a:gd name="T6" fmla="*/ 374 w 269"/>
                  <a:gd name="T7" fmla="*/ 28 h 163"/>
                  <a:gd name="T8" fmla="*/ 139 w 269"/>
                  <a:gd name="T9" fmla="*/ 201 h 163"/>
                  <a:gd name="T10" fmla="*/ 0 w 269"/>
                  <a:gd name="T11" fmla="*/ 583 h 163"/>
                  <a:gd name="T12" fmla="*/ 279 w 269"/>
                  <a:gd name="T13" fmla="*/ 583 h 163"/>
                  <a:gd name="T14" fmla="*/ 385 w 269"/>
                  <a:gd name="T15" fmla="*/ 713 h 163"/>
                  <a:gd name="T16" fmla="*/ 754 w 269"/>
                  <a:gd name="T17" fmla="*/ 914 h 163"/>
                  <a:gd name="T18" fmla="*/ 1118 w 269"/>
                  <a:gd name="T19" fmla="*/ 713 h 163"/>
                  <a:gd name="T20" fmla="*/ 1225 w 269"/>
                  <a:gd name="T21" fmla="*/ 583 h 163"/>
                  <a:gd name="T22" fmla="*/ 1504 w 269"/>
                  <a:gd name="T23" fmla="*/ 583 h 163"/>
                  <a:gd name="T24" fmla="*/ 1364 w 269"/>
                  <a:gd name="T25" fmla="*/ 201 h 1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9" h="163">
                    <a:moveTo>
                      <a:pt x="244" y="36"/>
                    </a:moveTo>
                    <a:cubicBezTo>
                      <a:pt x="237" y="18"/>
                      <a:pt x="221" y="6"/>
                      <a:pt x="202" y="5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48" y="6"/>
                      <a:pt x="32" y="18"/>
                      <a:pt x="25" y="3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7" y="104"/>
                      <a:pt x="61" y="121"/>
                      <a:pt x="69" y="127"/>
                    </a:cubicBezTo>
                    <a:cubicBezTo>
                      <a:pt x="78" y="133"/>
                      <a:pt x="135" y="163"/>
                      <a:pt x="135" y="163"/>
                    </a:cubicBezTo>
                    <a:cubicBezTo>
                      <a:pt x="135" y="163"/>
                      <a:pt x="192" y="134"/>
                      <a:pt x="200" y="127"/>
                    </a:cubicBezTo>
                    <a:cubicBezTo>
                      <a:pt x="208" y="120"/>
                      <a:pt x="212" y="104"/>
                      <a:pt x="219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44" y="36"/>
                      <a:pt x="244" y="36"/>
                      <a:pt x="244" y="36"/>
                    </a:cubicBezTo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8" name="Freeform 199">
                <a:extLst>
                  <a:ext uri="{FF2B5EF4-FFF2-40B4-BE49-F238E27FC236}">
                    <a16:creationId xmlns:a16="http://schemas.microsoft.com/office/drawing/2014/main" id="{F1CA2C3E-E91F-4CDA-A8AE-86B56840C7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38" y="4007"/>
                <a:ext cx="675" cy="424"/>
              </a:xfrm>
              <a:custGeom>
                <a:avLst/>
                <a:gdLst>
                  <a:gd name="T0" fmla="*/ 799 w 286"/>
                  <a:gd name="T1" fmla="*/ 1000 h 179"/>
                  <a:gd name="T2" fmla="*/ 778 w 286"/>
                  <a:gd name="T3" fmla="*/ 995 h 179"/>
                  <a:gd name="T4" fmla="*/ 409 w 286"/>
                  <a:gd name="T5" fmla="*/ 787 h 179"/>
                  <a:gd name="T6" fmla="*/ 340 w 286"/>
                  <a:gd name="T7" fmla="*/ 704 h 179"/>
                  <a:gd name="T8" fmla="*/ 319 w 286"/>
                  <a:gd name="T9" fmla="*/ 671 h 179"/>
                  <a:gd name="T10" fmla="*/ 45 w 286"/>
                  <a:gd name="T11" fmla="*/ 671 h 179"/>
                  <a:gd name="T12" fmla="*/ 5 w 286"/>
                  <a:gd name="T13" fmla="*/ 647 h 179"/>
                  <a:gd name="T14" fmla="*/ 0 w 286"/>
                  <a:gd name="T15" fmla="*/ 610 h 179"/>
                  <a:gd name="T16" fmla="*/ 144 w 286"/>
                  <a:gd name="T17" fmla="*/ 229 h 179"/>
                  <a:gd name="T18" fmla="*/ 414 w 286"/>
                  <a:gd name="T19" fmla="*/ 28 h 179"/>
                  <a:gd name="T20" fmla="*/ 794 w 286"/>
                  <a:gd name="T21" fmla="*/ 0 h 179"/>
                  <a:gd name="T22" fmla="*/ 799 w 286"/>
                  <a:gd name="T23" fmla="*/ 0 h 179"/>
                  <a:gd name="T24" fmla="*/ 1179 w 286"/>
                  <a:gd name="T25" fmla="*/ 28 h 179"/>
                  <a:gd name="T26" fmla="*/ 1447 w 286"/>
                  <a:gd name="T27" fmla="*/ 229 h 179"/>
                  <a:gd name="T28" fmla="*/ 1593 w 286"/>
                  <a:gd name="T29" fmla="*/ 610 h 179"/>
                  <a:gd name="T30" fmla="*/ 1586 w 286"/>
                  <a:gd name="T31" fmla="*/ 647 h 179"/>
                  <a:gd name="T32" fmla="*/ 1548 w 286"/>
                  <a:gd name="T33" fmla="*/ 671 h 179"/>
                  <a:gd name="T34" fmla="*/ 1274 w 286"/>
                  <a:gd name="T35" fmla="*/ 671 h 179"/>
                  <a:gd name="T36" fmla="*/ 1246 w 286"/>
                  <a:gd name="T37" fmla="*/ 709 h 179"/>
                  <a:gd name="T38" fmla="*/ 1189 w 286"/>
                  <a:gd name="T39" fmla="*/ 787 h 179"/>
                  <a:gd name="T40" fmla="*/ 815 w 286"/>
                  <a:gd name="T41" fmla="*/ 995 h 179"/>
                  <a:gd name="T42" fmla="*/ 799 w 286"/>
                  <a:gd name="T43" fmla="*/ 1000 h 179"/>
                  <a:gd name="T44" fmla="*/ 106 w 286"/>
                  <a:gd name="T45" fmla="*/ 581 h 179"/>
                  <a:gd name="T46" fmla="*/ 324 w 286"/>
                  <a:gd name="T47" fmla="*/ 581 h 179"/>
                  <a:gd name="T48" fmla="*/ 418 w 286"/>
                  <a:gd name="T49" fmla="*/ 659 h 179"/>
                  <a:gd name="T50" fmla="*/ 459 w 286"/>
                  <a:gd name="T51" fmla="*/ 714 h 179"/>
                  <a:gd name="T52" fmla="*/ 799 w 286"/>
                  <a:gd name="T53" fmla="*/ 905 h 179"/>
                  <a:gd name="T54" fmla="*/ 1127 w 286"/>
                  <a:gd name="T55" fmla="*/ 721 h 179"/>
                  <a:gd name="T56" fmla="*/ 1172 w 286"/>
                  <a:gd name="T57" fmla="*/ 664 h 179"/>
                  <a:gd name="T58" fmla="*/ 1269 w 286"/>
                  <a:gd name="T59" fmla="*/ 581 h 179"/>
                  <a:gd name="T60" fmla="*/ 1487 w 286"/>
                  <a:gd name="T61" fmla="*/ 581 h 179"/>
                  <a:gd name="T62" fmla="*/ 1364 w 286"/>
                  <a:gd name="T63" fmla="*/ 262 h 179"/>
                  <a:gd name="T64" fmla="*/ 1172 w 286"/>
                  <a:gd name="T65" fmla="*/ 118 h 179"/>
                  <a:gd name="T66" fmla="*/ 799 w 286"/>
                  <a:gd name="T67" fmla="*/ 90 h 179"/>
                  <a:gd name="T68" fmla="*/ 418 w 286"/>
                  <a:gd name="T69" fmla="*/ 118 h 179"/>
                  <a:gd name="T70" fmla="*/ 229 w 286"/>
                  <a:gd name="T71" fmla="*/ 262 h 179"/>
                  <a:gd name="T72" fmla="*/ 106 w 286"/>
                  <a:gd name="T73" fmla="*/ 581 h 1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6" h="179">
                    <a:moveTo>
                      <a:pt x="143" y="179"/>
                    </a:moveTo>
                    <a:cubicBezTo>
                      <a:pt x="141" y="179"/>
                      <a:pt x="140" y="179"/>
                      <a:pt x="139" y="178"/>
                    </a:cubicBezTo>
                    <a:cubicBezTo>
                      <a:pt x="133" y="175"/>
                      <a:pt x="82" y="147"/>
                      <a:pt x="73" y="141"/>
                    </a:cubicBezTo>
                    <a:cubicBezTo>
                      <a:pt x="68" y="137"/>
                      <a:pt x="64" y="131"/>
                      <a:pt x="61" y="126"/>
                    </a:cubicBezTo>
                    <a:cubicBezTo>
                      <a:pt x="60" y="124"/>
                      <a:pt x="58" y="121"/>
                      <a:pt x="57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5" y="120"/>
                      <a:pt x="3" y="119"/>
                      <a:pt x="1" y="116"/>
                    </a:cubicBezTo>
                    <a:cubicBezTo>
                      <a:pt x="0" y="114"/>
                      <a:pt x="0" y="111"/>
                      <a:pt x="0" y="10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33" y="21"/>
                      <a:pt x="52" y="6"/>
                      <a:pt x="74" y="5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211" y="5"/>
                      <a:pt x="211" y="5"/>
                      <a:pt x="211" y="5"/>
                    </a:cubicBezTo>
                    <a:cubicBezTo>
                      <a:pt x="233" y="6"/>
                      <a:pt x="252" y="21"/>
                      <a:pt x="259" y="41"/>
                    </a:cubicBezTo>
                    <a:cubicBezTo>
                      <a:pt x="285" y="109"/>
                      <a:pt x="285" y="109"/>
                      <a:pt x="285" y="109"/>
                    </a:cubicBezTo>
                    <a:cubicBezTo>
                      <a:pt x="286" y="111"/>
                      <a:pt x="285" y="114"/>
                      <a:pt x="284" y="116"/>
                    </a:cubicBezTo>
                    <a:cubicBezTo>
                      <a:pt x="282" y="119"/>
                      <a:pt x="280" y="120"/>
                      <a:pt x="277" y="120"/>
                    </a:cubicBezTo>
                    <a:cubicBezTo>
                      <a:pt x="228" y="120"/>
                      <a:pt x="228" y="120"/>
                      <a:pt x="228" y="120"/>
                    </a:cubicBezTo>
                    <a:cubicBezTo>
                      <a:pt x="227" y="121"/>
                      <a:pt x="225" y="125"/>
                      <a:pt x="223" y="127"/>
                    </a:cubicBezTo>
                    <a:cubicBezTo>
                      <a:pt x="220" y="132"/>
                      <a:pt x="217" y="137"/>
                      <a:pt x="213" y="141"/>
                    </a:cubicBezTo>
                    <a:cubicBezTo>
                      <a:pt x="204" y="148"/>
                      <a:pt x="156" y="173"/>
                      <a:pt x="146" y="178"/>
                    </a:cubicBezTo>
                    <a:cubicBezTo>
                      <a:pt x="145" y="179"/>
                      <a:pt x="144" y="179"/>
                      <a:pt x="143" y="179"/>
                    </a:cubicBezTo>
                    <a:moveTo>
                      <a:pt x="19" y="104"/>
                    </a:moveTo>
                    <a:cubicBezTo>
                      <a:pt x="58" y="104"/>
                      <a:pt x="58" y="104"/>
                      <a:pt x="58" y="104"/>
                    </a:cubicBezTo>
                    <a:cubicBezTo>
                      <a:pt x="66" y="104"/>
                      <a:pt x="70" y="111"/>
                      <a:pt x="75" y="118"/>
                    </a:cubicBezTo>
                    <a:cubicBezTo>
                      <a:pt x="77" y="122"/>
                      <a:pt x="80" y="126"/>
                      <a:pt x="82" y="128"/>
                    </a:cubicBezTo>
                    <a:cubicBezTo>
                      <a:pt x="88" y="132"/>
                      <a:pt x="125" y="153"/>
                      <a:pt x="143" y="162"/>
                    </a:cubicBezTo>
                    <a:cubicBezTo>
                      <a:pt x="164" y="151"/>
                      <a:pt x="197" y="133"/>
                      <a:pt x="202" y="129"/>
                    </a:cubicBezTo>
                    <a:cubicBezTo>
                      <a:pt x="205" y="126"/>
                      <a:pt x="207" y="122"/>
                      <a:pt x="210" y="119"/>
                    </a:cubicBezTo>
                    <a:cubicBezTo>
                      <a:pt x="214" y="111"/>
                      <a:pt x="219" y="104"/>
                      <a:pt x="227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44" y="47"/>
                      <a:pt x="244" y="47"/>
                      <a:pt x="244" y="47"/>
                    </a:cubicBezTo>
                    <a:cubicBezTo>
                      <a:pt x="239" y="32"/>
                      <a:pt x="225" y="22"/>
                      <a:pt x="210" y="21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60" y="22"/>
                      <a:pt x="46" y="32"/>
                      <a:pt x="41" y="47"/>
                    </a:cubicBezTo>
                    <a:cubicBezTo>
                      <a:pt x="19" y="104"/>
                      <a:pt x="19" y="104"/>
                      <a:pt x="19" y="104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39" name="Freeform 200">
                <a:extLst>
                  <a:ext uri="{FF2B5EF4-FFF2-40B4-BE49-F238E27FC236}">
                    <a16:creationId xmlns:a16="http://schemas.microsoft.com/office/drawing/2014/main" id="{AB00DBE7-198B-4C29-AB97-C98BDCAB7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3901"/>
                <a:ext cx="301" cy="510"/>
              </a:xfrm>
              <a:custGeom>
                <a:avLst/>
                <a:gdLst>
                  <a:gd name="T0" fmla="*/ 0 w 128"/>
                  <a:gd name="T1" fmla="*/ 0 h 216"/>
                  <a:gd name="T2" fmla="*/ 0 w 128"/>
                  <a:gd name="T3" fmla="*/ 537 h 216"/>
                  <a:gd name="T4" fmla="*/ 356 w 128"/>
                  <a:gd name="T5" fmla="*/ 1209 h 216"/>
                  <a:gd name="T6" fmla="*/ 713 w 128"/>
                  <a:gd name="T7" fmla="*/ 537 h 216"/>
                  <a:gd name="T8" fmla="*/ 713 w 128"/>
                  <a:gd name="T9" fmla="*/ 0 h 216"/>
                  <a:gd name="T10" fmla="*/ 0 w 128"/>
                  <a:gd name="T11" fmla="*/ 0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216">
                    <a:moveTo>
                      <a:pt x="0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131"/>
                      <a:pt x="64" y="216"/>
                      <a:pt x="64" y="216"/>
                    </a:cubicBezTo>
                    <a:cubicBezTo>
                      <a:pt x="64" y="216"/>
                      <a:pt x="128" y="131"/>
                      <a:pt x="128" y="96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CA378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40" name="Freeform 201">
                <a:extLst>
                  <a:ext uri="{FF2B5EF4-FFF2-40B4-BE49-F238E27FC236}">
                    <a16:creationId xmlns:a16="http://schemas.microsoft.com/office/drawing/2014/main" id="{DCAEAFA8-2ABB-4882-B376-A280169D03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5" y="3882"/>
                <a:ext cx="341" cy="549"/>
              </a:xfrm>
              <a:custGeom>
                <a:avLst/>
                <a:gdLst>
                  <a:gd name="T0" fmla="*/ 401 w 144"/>
                  <a:gd name="T1" fmla="*/ 1299 h 232"/>
                  <a:gd name="T2" fmla="*/ 361 w 144"/>
                  <a:gd name="T3" fmla="*/ 1283 h 232"/>
                  <a:gd name="T4" fmla="*/ 0 w 144"/>
                  <a:gd name="T5" fmla="*/ 582 h 232"/>
                  <a:gd name="T6" fmla="*/ 0 w 144"/>
                  <a:gd name="T7" fmla="*/ 45 h 232"/>
                  <a:gd name="T8" fmla="*/ 45 w 144"/>
                  <a:gd name="T9" fmla="*/ 0 h 232"/>
                  <a:gd name="T10" fmla="*/ 758 w 144"/>
                  <a:gd name="T11" fmla="*/ 0 h 232"/>
                  <a:gd name="T12" fmla="*/ 803 w 144"/>
                  <a:gd name="T13" fmla="*/ 45 h 232"/>
                  <a:gd name="T14" fmla="*/ 803 w 144"/>
                  <a:gd name="T15" fmla="*/ 582 h 232"/>
                  <a:gd name="T16" fmla="*/ 434 w 144"/>
                  <a:gd name="T17" fmla="*/ 1283 h 232"/>
                  <a:gd name="T18" fmla="*/ 401 w 144"/>
                  <a:gd name="T19" fmla="*/ 1299 h 232"/>
                  <a:gd name="T20" fmla="*/ 90 w 144"/>
                  <a:gd name="T21" fmla="*/ 90 h 232"/>
                  <a:gd name="T22" fmla="*/ 90 w 144"/>
                  <a:gd name="T23" fmla="*/ 582 h 232"/>
                  <a:gd name="T24" fmla="*/ 401 w 144"/>
                  <a:gd name="T25" fmla="*/ 1181 h 232"/>
                  <a:gd name="T26" fmla="*/ 713 w 144"/>
                  <a:gd name="T27" fmla="*/ 582 h 232"/>
                  <a:gd name="T28" fmla="*/ 713 w 144"/>
                  <a:gd name="T29" fmla="*/ 90 h 232"/>
                  <a:gd name="T30" fmla="*/ 90 w 144"/>
                  <a:gd name="T31" fmla="*/ 90 h 2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4" h="232">
                    <a:moveTo>
                      <a:pt x="72" y="232"/>
                    </a:moveTo>
                    <a:cubicBezTo>
                      <a:pt x="69" y="232"/>
                      <a:pt x="67" y="231"/>
                      <a:pt x="65" y="229"/>
                    </a:cubicBezTo>
                    <a:cubicBezTo>
                      <a:pt x="58" y="220"/>
                      <a:pt x="0" y="141"/>
                      <a:pt x="0" y="10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0" y="0"/>
                      <a:pt x="144" y="4"/>
                      <a:pt x="144" y="8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41"/>
                      <a:pt x="85" y="220"/>
                      <a:pt x="78" y="229"/>
                    </a:cubicBezTo>
                    <a:cubicBezTo>
                      <a:pt x="76" y="231"/>
                      <a:pt x="74" y="232"/>
                      <a:pt x="72" y="232"/>
                    </a:cubicBezTo>
                    <a:moveTo>
                      <a:pt x="16" y="16"/>
                    </a:move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128"/>
                      <a:pt x="51" y="183"/>
                      <a:pt x="72" y="211"/>
                    </a:cubicBezTo>
                    <a:cubicBezTo>
                      <a:pt x="92" y="183"/>
                      <a:pt x="128" y="128"/>
                      <a:pt x="128" y="104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41" name="Freeform 202">
                <a:extLst>
                  <a:ext uri="{FF2B5EF4-FFF2-40B4-BE49-F238E27FC236}">
                    <a16:creationId xmlns:a16="http://schemas.microsoft.com/office/drawing/2014/main" id="{5B597CE2-E0D1-443F-AC96-47138A276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4058"/>
                <a:ext cx="266" cy="39"/>
              </a:xfrm>
              <a:custGeom>
                <a:avLst/>
                <a:gdLst>
                  <a:gd name="T0" fmla="*/ 627 w 112"/>
                  <a:gd name="T1" fmla="*/ 0 h 17"/>
                  <a:gd name="T2" fmla="*/ 308 w 112"/>
                  <a:gd name="T3" fmla="*/ 45 h 17"/>
                  <a:gd name="T4" fmla="*/ 291 w 112"/>
                  <a:gd name="T5" fmla="*/ 45 h 17"/>
                  <a:gd name="T6" fmla="*/ 0 w 112"/>
                  <a:gd name="T7" fmla="*/ 0 h 17"/>
                  <a:gd name="T8" fmla="*/ 0 w 112"/>
                  <a:gd name="T9" fmla="*/ 49 h 17"/>
                  <a:gd name="T10" fmla="*/ 291 w 112"/>
                  <a:gd name="T11" fmla="*/ 94 h 17"/>
                  <a:gd name="T12" fmla="*/ 308 w 112"/>
                  <a:gd name="T13" fmla="*/ 94 h 17"/>
                  <a:gd name="T14" fmla="*/ 627 w 112"/>
                  <a:gd name="T15" fmla="*/ 49 h 17"/>
                  <a:gd name="T16" fmla="*/ 627 w 1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" h="17">
                    <a:moveTo>
                      <a:pt x="112" y="0"/>
                    </a:moveTo>
                    <a:cubicBezTo>
                      <a:pt x="94" y="5"/>
                      <a:pt x="75" y="8"/>
                      <a:pt x="55" y="8"/>
                    </a:cubicBezTo>
                    <a:cubicBezTo>
                      <a:pt x="54" y="8"/>
                      <a:pt x="53" y="8"/>
                      <a:pt x="52" y="8"/>
                    </a:cubicBezTo>
                    <a:cubicBezTo>
                      <a:pt x="34" y="7"/>
                      <a:pt x="16" y="5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6" y="14"/>
                      <a:pt x="34" y="17"/>
                      <a:pt x="52" y="17"/>
                    </a:cubicBezTo>
                    <a:cubicBezTo>
                      <a:pt x="53" y="17"/>
                      <a:pt x="54" y="17"/>
                      <a:pt x="55" y="17"/>
                    </a:cubicBezTo>
                    <a:cubicBezTo>
                      <a:pt x="75" y="17"/>
                      <a:pt x="94" y="14"/>
                      <a:pt x="112" y="9"/>
                    </a:cubicBezTo>
                    <a:cubicBezTo>
                      <a:pt x="112" y="0"/>
                      <a:pt x="112" y="0"/>
                      <a:pt x="112" y="0"/>
                    </a:cubicBezTo>
                  </a:path>
                </a:pathLst>
              </a:custGeom>
              <a:solidFill>
                <a:srgbClr val="C99B79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42" name="Freeform 203">
                <a:extLst>
                  <a:ext uri="{FF2B5EF4-FFF2-40B4-BE49-F238E27FC236}">
                    <a16:creationId xmlns:a16="http://schemas.microsoft.com/office/drawing/2014/main" id="{9E5FFF17-8DE6-49C3-995D-3EBF59689F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4" y="4052"/>
                <a:ext cx="301" cy="27"/>
              </a:xfrm>
              <a:custGeom>
                <a:avLst/>
                <a:gdLst>
                  <a:gd name="T0" fmla="*/ 0 w 128"/>
                  <a:gd name="T1" fmla="*/ 0 h 11"/>
                  <a:gd name="T2" fmla="*/ 0 w 128"/>
                  <a:gd name="T3" fmla="*/ 45 h 11"/>
                  <a:gd name="T4" fmla="*/ 45 w 128"/>
                  <a:gd name="T5" fmla="*/ 61 h 11"/>
                  <a:gd name="T6" fmla="*/ 45 w 128"/>
                  <a:gd name="T7" fmla="*/ 12 h 11"/>
                  <a:gd name="T8" fmla="*/ 0 w 128"/>
                  <a:gd name="T9" fmla="*/ 0 h 11"/>
                  <a:gd name="T10" fmla="*/ 713 w 128"/>
                  <a:gd name="T11" fmla="*/ 0 h 11"/>
                  <a:gd name="T12" fmla="*/ 668 w 128"/>
                  <a:gd name="T13" fmla="*/ 12 h 11"/>
                  <a:gd name="T14" fmla="*/ 668 w 128"/>
                  <a:gd name="T15" fmla="*/ 61 h 11"/>
                  <a:gd name="T16" fmla="*/ 713 w 128"/>
                  <a:gd name="T17" fmla="*/ 50 h 11"/>
                  <a:gd name="T18" fmla="*/ 713 w 12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11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9"/>
                      <a:pt x="5" y="10"/>
                      <a:pt x="8" y="1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moveTo>
                      <a:pt x="128" y="0"/>
                    </a:moveTo>
                    <a:cubicBezTo>
                      <a:pt x="125" y="0"/>
                      <a:pt x="122" y="1"/>
                      <a:pt x="120" y="2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2" y="10"/>
                      <a:pt x="125" y="10"/>
                      <a:pt x="128" y="9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  <p:sp>
            <p:nvSpPr>
              <p:cNvPr id="243" name="Freeform 204">
                <a:extLst>
                  <a:ext uri="{FF2B5EF4-FFF2-40B4-BE49-F238E27FC236}">
                    <a16:creationId xmlns:a16="http://schemas.microsoft.com/office/drawing/2014/main" id="{3986E569-7581-42AB-B69F-64B3BC975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440"/>
                <a:ext cx="1234" cy="957"/>
              </a:xfrm>
              <a:custGeom>
                <a:avLst/>
                <a:gdLst>
                  <a:gd name="T0" fmla="*/ 2291 w 522"/>
                  <a:gd name="T1" fmla="*/ 812 h 404"/>
                  <a:gd name="T2" fmla="*/ 2201 w 522"/>
                  <a:gd name="T3" fmla="*/ 852 h 404"/>
                  <a:gd name="T4" fmla="*/ 102 w 522"/>
                  <a:gd name="T5" fmla="*/ 762 h 404"/>
                  <a:gd name="T6" fmla="*/ 369 w 522"/>
                  <a:gd name="T7" fmla="*/ 1451 h 404"/>
                  <a:gd name="T8" fmla="*/ 369 w 522"/>
                  <a:gd name="T9" fmla="*/ 2262 h 404"/>
                  <a:gd name="T10" fmla="*/ 2917 w 522"/>
                  <a:gd name="T11" fmla="*/ 2262 h 404"/>
                  <a:gd name="T12" fmla="*/ 2917 w 522"/>
                  <a:gd name="T13" fmla="*/ 1221 h 404"/>
                  <a:gd name="T14" fmla="*/ 2291 w 522"/>
                  <a:gd name="T15" fmla="*/ 812 h 4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22" h="404">
                    <a:moveTo>
                      <a:pt x="410" y="145"/>
                    </a:moveTo>
                    <a:cubicBezTo>
                      <a:pt x="394" y="152"/>
                      <a:pt x="394" y="152"/>
                      <a:pt x="394" y="152"/>
                    </a:cubicBezTo>
                    <a:cubicBezTo>
                      <a:pt x="394" y="4"/>
                      <a:pt x="42" y="0"/>
                      <a:pt x="18" y="136"/>
                    </a:cubicBezTo>
                    <a:cubicBezTo>
                      <a:pt x="0" y="238"/>
                      <a:pt x="66" y="259"/>
                      <a:pt x="66" y="259"/>
                    </a:cubicBezTo>
                    <a:cubicBezTo>
                      <a:pt x="66" y="404"/>
                      <a:pt x="66" y="404"/>
                      <a:pt x="66" y="404"/>
                    </a:cubicBezTo>
                    <a:cubicBezTo>
                      <a:pt x="522" y="404"/>
                      <a:pt x="522" y="404"/>
                      <a:pt x="522" y="404"/>
                    </a:cubicBezTo>
                    <a:cubicBezTo>
                      <a:pt x="522" y="218"/>
                      <a:pt x="522" y="218"/>
                      <a:pt x="522" y="218"/>
                    </a:cubicBezTo>
                    <a:cubicBezTo>
                      <a:pt x="522" y="160"/>
                      <a:pt x="463" y="122"/>
                      <a:pt x="410" y="145"/>
                    </a:cubicBezTo>
                  </a:path>
                </a:pathLst>
              </a:custGeom>
              <a:solidFill>
                <a:srgbClr val="3572B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>
                  <a:lnSpc>
                    <a:spcPts val="4900"/>
                  </a:lnSpc>
                  <a:defRPr/>
                </a:pPr>
                <a:endParaRPr lang="en-US" sz="933"/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8C87A158-42F9-4D07-B5F5-1AAD5038F6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5654" y="5738058"/>
              <a:ext cx="2013782" cy="1441804"/>
            </a:xfrm>
            <a:custGeom>
              <a:avLst/>
              <a:gdLst>
                <a:gd name="T0" fmla="*/ 2955 w 536"/>
                <a:gd name="T1" fmla="*/ 2148 h 383"/>
                <a:gd name="T2" fmla="*/ 402 w 536"/>
                <a:gd name="T3" fmla="*/ 2148 h 383"/>
                <a:gd name="T4" fmla="*/ 357 w 536"/>
                <a:gd name="T5" fmla="*/ 2103 h 383"/>
                <a:gd name="T6" fmla="*/ 357 w 536"/>
                <a:gd name="T7" fmla="*/ 1319 h 383"/>
                <a:gd name="T8" fmla="*/ 90 w 536"/>
                <a:gd name="T9" fmla="*/ 590 h 383"/>
                <a:gd name="T10" fmla="*/ 1180 w 536"/>
                <a:gd name="T11" fmla="*/ 0 h 383"/>
                <a:gd name="T12" fmla="*/ 2278 w 536"/>
                <a:gd name="T13" fmla="*/ 623 h 383"/>
                <a:gd name="T14" fmla="*/ 2311 w 536"/>
                <a:gd name="T15" fmla="*/ 606 h 383"/>
                <a:gd name="T16" fmla="*/ 2508 w 536"/>
                <a:gd name="T17" fmla="*/ 566 h 383"/>
                <a:gd name="T18" fmla="*/ 3000 w 536"/>
                <a:gd name="T19" fmla="*/ 1061 h 383"/>
                <a:gd name="T20" fmla="*/ 3000 w 536"/>
                <a:gd name="T21" fmla="*/ 2103 h 383"/>
                <a:gd name="T22" fmla="*/ 2955 w 536"/>
                <a:gd name="T23" fmla="*/ 2148 h 383"/>
                <a:gd name="T24" fmla="*/ 447 w 536"/>
                <a:gd name="T25" fmla="*/ 2058 h 383"/>
                <a:gd name="T26" fmla="*/ 2910 w 536"/>
                <a:gd name="T27" fmla="*/ 2058 h 383"/>
                <a:gd name="T28" fmla="*/ 2910 w 536"/>
                <a:gd name="T29" fmla="*/ 1061 h 383"/>
                <a:gd name="T30" fmla="*/ 2508 w 536"/>
                <a:gd name="T31" fmla="*/ 656 h 383"/>
                <a:gd name="T32" fmla="*/ 2344 w 536"/>
                <a:gd name="T33" fmla="*/ 689 h 383"/>
                <a:gd name="T34" fmla="*/ 2254 w 536"/>
                <a:gd name="T35" fmla="*/ 729 h 383"/>
                <a:gd name="T36" fmla="*/ 2217 w 536"/>
                <a:gd name="T37" fmla="*/ 722 h 383"/>
                <a:gd name="T38" fmla="*/ 2193 w 536"/>
                <a:gd name="T39" fmla="*/ 689 h 383"/>
                <a:gd name="T40" fmla="*/ 1180 w 536"/>
                <a:gd name="T41" fmla="*/ 90 h 383"/>
                <a:gd name="T42" fmla="*/ 180 w 536"/>
                <a:gd name="T43" fmla="*/ 606 h 383"/>
                <a:gd name="T44" fmla="*/ 414 w 536"/>
                <a:gd name="T45" fmla="*/ 1250 h 383"/>
                <a:gd name="T46" fmla="*/ 447 w 536"/>
                <a:gd name="T47" fmla="*/ 1291 h 383"/>
                <a:gd name="T48" fmla="*/ 447 w 536"/>
                <a:gd name="T49" fmla="*/ 2058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6" h="383">
                  <a:moveTo>
                    <a:pt x="528" y="383"/>
                  </a:move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4" y="379"/>
                    <a:pt x="64" y="375"/>
                  </a:cubicBezTo>
                  <a:cubicBezTo>
                    <a:pt x="64" y="235"/>
                    <a:pt x="64" y="235"/>
                    <a:pt x="64" y="235"/>
                  </a:cubicBezTo>
                  <a:cubicBezTo>
                    <a:pt x="47" y="227"/>
                    <a:pt x="0" y="195"/>
                    <a:pt x="16" y="105"/>
                  </a:cubicBezTo>
                  <a:cubicBezTo>
                    <a:pt x="29" y="33"/>
                    <a:pt x="124" y="0"/>
                    <a:pt x="211" y="0"/>
                  </a:cubicBezTo>
                  <a:cubicBezTo>
                    <a:pt x="302" y="0"/>
                    <a:pt x="398" y="35"/>
                    <a:pt x="407" y="111"/>
                  </a:cubicBezTo>
                  <a:cubicBezTo>
                    <a:pt x="413" y="108"/>
                    <a:pt x="413" y="108"/>
                    <a:pt x="413" y="108"/>
                  </a:cubicBezTo>
                  <a:cubicBezTo>
                    <a:pt x="424" y="104"/>
                    <a:pt x="436" y="101"/>
                    <a:pt x="448" y="101"/>
                  </a:cubicBezTo>
                  <a:cubicBezTo>
                    <a:pt x="497" y="101"/>
                    <a:pt x="536" y="141"/>
                    <a:pt x="536" y="189"/>
                  </a:cubicBezTo>
                  <a:cubicBezTo>
                    <a:pt x="536" y="375"/>
                    <a:pt x="536" y="375"/>
                    <a:pt x="536" y="375"/>
                  </a:cubicBezTo>
                  <a:cubicBezTo>
                    <a:pt x="536" y="379"/>
                    <a:pt x="532" y="383"/>
                    <a:pt x="528" y="383"/>
                  </a:cubicBezTo>
                  <a:moveTo>
                    <a:pt x="80" y="367"/>
                  </a:moveTo>
                  <a:cubicBezTo>
                    <a:pt x="520" y="367"/>
                    <a:pt x="520" y="367"/>
                    <a:pt x="520" y="367"/>
                  </a:cubicBezTo>
                  <a:cubicBezTo>
                    <a:pt x="520" y="189"/>
                    <a:pt x="520" y="189"/>
                    <a:pt x="520" y="189"/>
                  </a:cubicBezTo>
                  <a:cubicBezTo>
                    <a:pt x="520" y="149"/>
                    <a:pt x="488" y="117"/>
                    <a:pt x="448" y="117"/>
                  </a:cubicBezTo>
                  <a:cubicBezTo>
                    <a:pt x="438" y="117"/>
                    <a:pt x="428" y="119"/>
                    <a:pt x="419" y="123"/>
                  </a:cubicBezTo>
                  <a:cubicBezTo>
                    <a:pt x="403" y="130"/>
                    <a:pt x="403" y="130"/>
                    <a:pt x="403" y="130"/>
                  </a:cubicBezTo>
                  <a:cubicBezTo>
                    <a:pt x="401" y="131"/>
                    <a:pt x="398" y="131"/>
                    <a:pt x="396" y="129"/>
                  </a:cubicBezTo>
                  <a:cubicBezTo>
                    <a:pt x="393" y="128"/>
                    <a:pt x="392" y="125"/>
                    <a:pt x="392" y="123"/>
                  </a:cubicBezTo>
                  <a:cubicBezTo>
                    <a:pt x="392" y="50"/>
                    <a:pt x="298" y="16"/>
                    <a:pt x="211" y="16"/>
                  </a:cubicBezTo>
                  <a:cubicBezTo>
                    <a:pt x="133" y="16"/>
                    <a:pt x="43" y="45"/>
                    <a:pt x="32" y="108"/>
                  </a:cubicBezTo>
                  <a:cubicBezTo>
                    <a:pt x="15" y="203"/>
                    <a:pt x="74" y="222"/>
                    <a:pt x="74" y="223"/>
                  </a:cubicBezTo>
                  <a:cubicBezTo>
                    <a:pt x="78" y="224"/>
                    <a:pt x="80" y="227"/>
                    <a:pt x="80" y="230"/>
                  </a:cubicBezTo>
                  <a:cubicBezTo>
                    <a:pt x="80" y="367"/>
                    <a:pt x="80" y="367"/>
                    <a:pt x="80" y="367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18FDD23E-9F0E-42ED-828A-C31F70A3B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441" y="5629780"/>
              <a:ext cx="1959662" cy="1518737"/>
            </a:xfrm>
            <a:custGeom>
              <a:avLst/>
              <a:gdLst>
                <a:gd name="T0" fmla="*/ 2291 w 522"/>
                <a:gd name="T1" fmla="*/ 812 h 404"/>
                <a:gd name="T2" fmla="*/ 2201 w 522"/>
                <a:gd name="T3" fmla="*/ 852 h 404"/>
                <a:gd name="T4" fmla="*/ 102 w 522"/>
                <a:gd name="T5" fmla="*/ 762 h 404"/>
                <a:gd name="T6" fmla="*/ 369 w 522"/>
                <a:gd name="T7" fmla="*/ 1451 h 404"/>
                <a:gd name="T8" fmla="*/ 369 w 522"/>
                <a:gd name="T9" fmla="*/ 2262 h 404"/>
                <a:gd name="T10" fmla="*/ 2917 w 522"/>
                <a:gd name="T11" fmla="*/ 2262 h 404"/>
                <a:gd name="T12" fmla="*/ 2917 w 522"/>
                <a:gd name="T13" fmla="*/ 1221 h 404"/>
                <a:gd name="T14" fmla="*/ 2291 w 522"/>
                <a:gd name="T15" fmla="*/ 812 h 4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2" h="404">
                  <a:moveTo>
                    <a:pt x="410" y="145"/>
                  </a:moveTo>
                  <a:cubicBezTo>
                    <a:pt x="394" y="152"/>
                    <a:pt x="394" y="152"/>
                    <a:pt x="394" y="152"/>
                  </a:cubicBezTo>
                  <a:cubicBezTo>
                    <a:pt x="394" y="4"/>
                    <a:pt x="42" y="0"/>
                    <a:pt x="18" y="136"/>
                  </a:cubicBezTo>
                  <a:cubicBezTo>
                    <a:pt x="0" y="238"/>
                    <a:pt x="66" y="259"/>
                    <a:pt x="66" y="259"/>
                  </a:cubicBezTo>
                  <a:cubicBezTo>
                    <a:pt x="66" y="404"/>
                    <a:pt x="66" y="404"/>
                    <a:pt x="66" y="404"/>
                  </a:cubicBezTo>
                  <a:cubicBezTo>
                    <a:pt x="522" y="404"/>
                    <a:pt x="522" y="404"/>
                    <a:pt x="522" y="404"/>
                  </a:cubicBezTo>
                  <a:cubicBezTo>
                    <a:pt x="522" y="218"/>
                    <a:pt x="522" y="218"/>
                    <a:pt x="522" y="218"/>
                  </a:cubicBezTo>
                  <a:cubicBezTo>
                    <a:pt x="522" y="160"/>
                    <a:pt x="463" y="122"/>
                    <a:pt x="410" y="145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4" name="Freeform 208">
              <a:extLst>
                <a:ext uri="{FF2B5EF4-FFF2-40B4-BE49-F238E27FC236}">
                  <a16:creationId xmlns:a16="http://schemas.microsoft.com/office/drawing/2014/main" id="{AB5284DB-0F50-40C2-B857-3BD08613F6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5654" y="5738058"/>
              <a:ext cx="2013782" cy="1441804"/>
            </a:xfrm>
            <a:custGeom>
              <a:avLst/>
              <a:gdLst>
                <a:gd name="T0" fmla="*/ 2955 w 536"/>
                <a:gd name="T1" fmla="*/ 2148 h 383"/>
                <a:gd name="T2" fmla="*/ 402 w 536"/>
                <a:gd name="T3" fmla="*/ 2148 h 383"/>
                <a:gd name="T4" fmla="*/ 357 w 536"/>
                <a:gd name="T5" fmla="*/ 2103 h 383"/>
                <a:gd name="T6" fmla="*/ 357 w 536"/>
                <a:gd name="T7" fmla="*/ 1319 h 383"/>
                <a:gd name="T8" fmla="*/ 90 w 536"/>
                <a:gd name="T9" fmla="*/ 590 h 383"/>
                <a:gd name="T10" fmla="*/ 1180 w 536"/>
                <a:gd name="T11" fmla="*/ 0 h 383"/>
                <a:gd name="T12" fmla="*/ 2278 w 536"/>
                <a:gd name="T13" fmla="*/ 623 h 383"/>
                <a:gd name="T14" fmla="*/ 2311 w 536"/>
                <a:gd name="T15" fmla="*/ 606 h 383"/>
                <a:gd name="T16" fmla="*/ 2508 w 536"/>
                <a:gd name="T17" fmla="*/ 566 h 383"/>
                <a:gd name="T18" fmla="*/ 3000 w 536"/>
                <a:gd name="T19" fmla="*/ 1061 h 383"/>
                <a:gd name="T20" fmla="*/ 3000 w 536"/>
                <a:gd name="T21" fmla="*/ 2103 h 383"/>
                <a:gd name="T22" fmla="*/ 2955 w 536"/>
                <a:gd name="T23" fmla="*/ 2148 h 383"/>
                <a:gd name="T24" fmla="*/ 447 w 536"/>
                <a:gd name="T25" fmla="*/ 2058 h 383"/>
                <a:gd name="T26" fmla="*/ 2910 w 536"/>
                <a:gd name="T27" fmla="*/ 2058 h 383"/>
                <a:gd name="T28" fmla="*/ 2910 w 536"/>
                <a:gd name="T29" fmla="*/ 1061 h 383"/>
                <a:gd name="T30" fmla="*/ 2508 w 536"/>
                <a:gd name="T31" fmla="*/ 656 h 383"/>
                <a:gd name="T32" fmla="*/ 2344 w 536"/>
                <a:gd name="T33" fmla="*/ 689 h 383"/>
                <a:gd name="T34" fmla="*/ 2254 w 536"/>
                <a:gd name="T35" fmla="*/ 729 h 383"/>
                <a:gd name="T36" fmla="*/ 2217 w 536"/>
                <a:gd name="T37" fmla="*/ 722 h 383"/>
                <a:gd name="T38" fmla="*/ 2193 w 536"/>
                <a:gd name="T39" fmla="*/ 689 h 383"/>
                <a:gd name="T40" fmla="*/ 1180 w 536"/>
                <a:gd name="T41" fmla="*/ 90 h 383"/>
                <a:gd name="T42" fmla="*/ 180 w 536"/>
                <a:gd name="T43" fmla="*/ 606 h 383"/>
                <a:gd name="T44" fmla="*/ 414 w 536"/>
                <a:gd name="T45" fmla="*/ 1250 h 383"/>
                <a:gd name="T46" fmla="*/ 447 w 536"/>
                <a:gd name="T47" fmla="*/ 1291 h 383"/>
                <a:gd name="T48" fmla="*/ 447 w 536"/>
                <a:gd name="T49" fmla="*/ 2058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6" h="383">
                  <a:moveTo>
                    <a:pt x="528" y="383"/>
                  </a:move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4" y="379"/>
                    <a:pt x="64" y="375"/>
                  </a:cubicBezTo>
                  <a:cubicBezTo>
                    <a:pt x="64" y="235"/>
                    <a:pt x="64" y="235"/>
                    <a:pt x="64" y="235"/>
                  </a:cubicBezTo>
                  <a:cubicBezTo>
                    <a:pt x="47" y="227"/>
                    <a:pt x="0" y="195"/>
                    <a:pt x="16" y="105"/>
                  </a:cubicBezTo>
                  <a:cubicBezTo>
                    <a:pt x="29" y="33"/>
                    <a:pt x="124" y="0"/>
                    <a:pt x="211" y="0"/>
                  </a:cubicBezTo>
                  <a:cubicBezTo>
                    <a:pt x="302" y="0"/>
                    <a:pt x="398" y="35"/>
                    <a:pt x="407" y="111"/>
                  </a:cubicBezTo>
                  <a:cubicBezTo>
                    <a:pt x="413" y="108"/>
                    <a:pt x="413" y="108"/>
                    <a:pt x="413" y="108"/>
                  </a:cubicBezTo>
                  <a:cubicBezTo>
                    <a:pt x="424" y="104"/>
                    <a:pt x="436" y="101"/>
                    <a:pt x="448" y="101"/>
                  </a:cubicBezTo>
                  <a:cubicBezTo>
                    <a:pt x="497" y="101"/>
                    <a:pt x="536" y="141"/>
                    <a:pt x="536" y="189"/>
                  </a:cubicBezTo>
                  <a:cubicBezTo>
                    <a:pt x="536" y="375"/>
                    <a:pt x="536" y="375"/>
                    <a:pt x="536" y="375"/>
                  </a:cubicBezTo>
                  <a:cubicBezTo>
                    <a:pt x="536" y="379"/>
                    <a:pt x="532" y="383"/>
                    <a:pt x="528" y="383"/>
                  </a:cubicBezTo>
                  <a:moveTo>
                    <a:pt x="80" y="367"/>
                  </a:moveTo>
                  <a:cubicBezTo>
                    <a:pt x="520" y="367"/>
                    <a:pt x="520" y="367"/>
                    <a:pt x="520" y="367"/>
                  </a:cubicBezTo>
                  <a:cubicBezTo>
                    <a:pt x="520" y="189"/>
                    <a:pt x="520" y="189"/>
                    <a:pt x="520" y="189"/>
                  </a:cubicBezTo>
                  <a:cubicBezTo>
                    <a:pt x="520" y="149"/>
                    <a:pt x="488" y="117"/>
                    <a:pt x="448" y="117"/>
                  </a:cubicBezTo>
                  <a:cubicBezTo>
                    <a:pt x="438" y="117"/>
                    <a:pt x="428" y="119"/>
                    <a:pt x="419" y="123"/>
                  </a:cubicBezTo>
                  <a:cubicBezTo>
                    <a:pt x="403" y="130"/>
                    <a:pt x="403" y="130"/>
                    <a:pt x="403" y="130"/>
                  </a:cubicBezTo>
                  <a:cubicBezTo>
                    <a:pt x="401" y="131"/>
                    <a:pt x="398" y="131"/>
                    <a:pt x="396" y="129"/>
                  </a:cubicBezTo>
                  <a:cubicBezTo>
                    <a:pt x="393" y="128"/>
                    <a:pt x="392" y="125"/>
                    <a:pt x="392" y="123"/>
                  </a:cubicBezTo>
                  <a:cubicBezTo>
                    <a:pt x="392" y="50"/>
                    <a:pt x="298" y="16"/>
                    <a:pt x="211" y="16"/>
                  </a:cubicBezTo>
                  <a:cubicBezTo>
                    <a:pt x="133" y="16"/>
                    <a:pt x="43" y="45"/>
                    <a:pt x="32" y="108"/>
                  </a:cubicBezTo>
                  <a:cubicBezTo>
                    <a:pt x="15" y="203"/>
                    <a:pt x="74" y="222"/>
                    <a:pt x="74" y="223"/>
                  </a:cubicBezTo>
                  <a:cubicBezTo>
                    <a:pt x="78" y="224"/>
                    <a:pt x="80" y="227"/>
                    <a:pt x="80" y="230"/>
                  </a:cubicBezTo>
                  <a:cubicBezTo>
                    <a:pt x="80" y="367"/>
                    <a:pt x="80" y="367"/>
                    <a:pt x="80" y="367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55EBAD36-E87E-4429-909B-827D2F57B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375" y="5797895"/>
              <a:ext cx="1333026" cy="350479"/>
            </a:xfrm>
            <a:custGeom>
              <a:avLst/>
              <a:gdLst>
                <a:gd name="T0" fmla="*/ 978 w 355"/>
                <a:gd name="T1" fmla="*/ 0 h 93"/>
                <a:gd name="T2" fmla="*/ 0 w 355"/>
                <a:gd name="T3" fmla="*/ 438 h 93"/>
                <a:gd name="T4" fmla="*/ 967 w 355"/>
                <a:gd name="T5" fmla="*/ 62 h 93"/>
                <a:gd name="T6" fmla="*/ 1983 w 355"/>
                <a:gd name="T7" fmla="*/ 520 h 93"/>
                <a:gd name="T8" fmla="*/ 978 w 3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5" h="93">
                  <a:moveTo>
                    <a:pt x="175" y="0"/>
                  </a:moveTo>
                  <a:cubicBezTo>
                    <a:pt x="103" y="0"/>
                    <a:pt x="21" y="25"/>
                    <a:pt x="0" y="78"/>
                  </a:cubicBezTo>
                  <a:cubicBezTo>
                    <a:pt x="46" y="33"/>
                    <a:pt x="110" y="11"/>
                    <a:pt x="173" y="11"/>
                  </a:cubicBezTo>
                  <a:cubicBezTo>
                    <a:pt x="245" y="11"/>
                    <a:pt x="316" y="39"/>
                    <a:pt x="355" y="93"/>
                  </a:cubicBezTo>
                  <a:cubicBezTo>
                    <a:pt x="344" y="29"/>
                    <a:pt x="257" y="0"/>
                    <a:pt x="175" y="0"/>
                  </a:cubicBezTo>
                </a:path>
              </a:pathLst>
            </a:custGeom>
            <a:solidFill>
              <a:srgbClr val="4B97C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751FA5FC-2617-4507-BC0F-66E2F3DAE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5654" y="5738058"/>
              <a:ext cx="2013782" cy="1441804"/>
            </a:xfrm>
            <a:custGeom>
              <a:avLst/>
              <a:gdLst>
                <a:gd name="T0" fmla="*/ 2955 w 536"/>
                <a:gd name="T1" fmla="*/ 2148 h 383"/>
                <a:gd name="T2" fmla="*/ 402 w 536"/>
                <a:gd name="T3" fmla="*/ 2148 h 383"/>
                <a:gd name="T4" fmla="*/ 357 w 536"/>
                <a:gd name="T5" fmla="*/ 2103 h 383"/>
                <a:gd name="T6" fmla="*/ 357 w 536"/>
                <a:gd name="T7" fmla="*/ 1319 h 383"/>
                <a:gd name="T8" fmla="*/ 90 w 536"/>
                <a:gd name="T9" fmla="*/ 590 h 383"/>
                <a:gd name="T10" fmla="*/ 1180 w 536"/>
                <a:gd name="T11" fmla="*/ 0 h 383"/>
                <a:gd name="T12" fmla="*/ 2278 w 536"/>
                <a:gd name="T13" fmla="*/ 623 h 383"/>
                <a:gd name="T14" fmla="*/ 2311 w 536"/>
                <a:gd name="T15" fmla="*/ 606 h 383"/>
                <a:gd name="T16" fmla="*/ 2508 w 536"/>
                <a:gd name="T17" fmla="*/ 566 h 383"/>
                <a:gd name="T18" fmla="*/ 3000 w 536"/>
                <a:gd name="T19" fmla="*/ 1061 h 383"/>
                <a:gd name="T20" fmla="*/ 3000 w 536"/>
                <a:gd name="T21" fmla="*/ 2103 h 383"/>
                <a:gd name="T22" fmla="*/ 2955 w 536"/>
                <a:gd name="T23" fmla="*/ 2148 h 383"/>
                <a:gd name="T24" fmla="*/ 447 w 536"/>
                <a:gd name="T25" fmla="*/ 2058 h 383"/>
                <a:gd name="T26" fmla="*/ 2910 w 536"/>
                <a:gd name="T27" fmla="*/ 2058 h 383"/>
                <a:gd name="T28" fmla="*/ 2910 w 536"/>
                <a:gd name="T29" fmla="*/ 1061 h 383"/>
                <a:gd name="T30" fmla="*/ 2508 w 536"/>
                <a:gd name="T31" fmla="*/ 656 h 383"/>
                <a:gd name="T32" fmla="*/ 2344 w 536"/>
                <a:gd name="T33" fmla="*/ 689 h 383"/>
                <a:gd name="T34" fmla="*/ 2254 w 536"/>
                <a:gd name="T35" fmla="*/ 729 h 383"/>
                <a:gd name="T36" fmla="*/ 2217 w 536"/>
                <a:gd name="T37" fmla="*/ 722 h 383"/>
                <a:gd name="T38" fmla="*/ 2193 w 536"/>
                <a:gd name="T39" fmla="*/ 689 h 383"/>
                <a:gd name="T40" fmla="*/ 1180 w 536"/>
                <a:gd name="T41" fmla="*/ 90 h 383"/>
                <a:gd name="T42" fmla="*/ 180 w 536"/>
                <a:gd name="T43" fmla="*/ 606 h 383"/>
                <a:gd name="T44" fmla="*/ 414 w 536"/>
                <a:gd name="T45" fmla="*/ 1250 h 383"/>
                <a:gd name="T46" fmla="*/ 447 w 536"/>
                <a:gd name="T47" fmla="*/ 1291 h 383"/>
                <a:gd name="T48" fmla="*/ 447 w 536"/>
                <a:gd name="T49" fmla="*/ 2058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6" h="383">
                  <a:moveTo>
                    <a:pt x="528" y="383"/>
                  </a:moveTo>
                  <a:cubicBezTo>
                    <a:pt x="72" y="383"/>
                    <a:pt x="72" y="383"/>
                    <a:pt x="72" y="383"/>
                  </a:cubicBezTo>
                  <a:cubicBezTo>
                    <a:pt x="68" y="383"/>
                    <a:pt x="64" y="379"/>
                    <a:pt x="64" y="375"/>
                  </a:cubicBezTo>
                  <a:cubicBezTo>
                    <a:pt x="64" y="235"/>
                    <a:pt x="64" y="235"/>
                    <a:pt x="64" y="235"/>
                  </a:cubicBezTo>
                  <a:cubicBezTo>
                    <a:pt x="47" y="227"/>
                    <a:pt x="0" y="195"/>
                    <a:pt x="16" y="105"/>
                  </a:cubicBezTo>
                  <a:cubicBezTo>
                    <a:pt x="29" y="33"/>
                    <a:pt x="124" y="0"/>
                    <a:pt x="211" y="0"/>
                  </a:cubicBezTo>
                  <a:cubicBezTo>
                    <a:pt x="302" y="0"/>
                    <a:pt x="398" y="35"/>
                    <a:pt x="407" y="111"/>
                  </a:cubicBezTo>
                  <a:cubicBezTo>
                    <a:pt x="413" y="108"/>
                    <a:pt x="413" y="108"/>
                    <a:pt x="413" y="108"/>
                  </a:cubicBezTo>
                  <a:cubicBezTo>
                    <a:pt x="424" y="104"/>
                    <a:pt x="436" y="101"/>
                    <a:pt x="448" y="101"/>
                  </a:cubicBezTo>
                  <a:cubicBezTo>
                    <a:pt x="497" y="101"/>
                    <a:pt x="536" y="141"/>
                    <a:pt x="536" y="189"/>
                  </a:cubicBezTo>
                  <a:cubicBezTo>
                    <a:pt x="536" y="375"/>
                    <a:pt x="536" y="375"/>
                    <a:pt x="536" y="375"/>
                  </a:cubicBezTo>
                  <a:cubicBezTo>
                    <a:pt x="536" y="379"/>
                    <a:pt x="532" y="383"/>
                    <a:pt x="528" y="383"/>
                  </a:cubicBezTo>
                  <a:moveTo>
                    <a:pt x="80" y="367"/>
                  </a:moveTo>
                  <a:cubicBezTo>
                    <a:pt x="520" y="367"/>
                    <a:pt x="520" y="367"/>
                    <a:pt x="520" y="367"/>
                  </a:cubicBezTo>
                  <a:cubicBezTo>
                    <a:pt x="520" y="189"/>
                    <a:pt x="520" y="189"/>
                    <a:pt x="520" y="189"/>
                  </a:cubicBezTo>
                  <a:cubicBezTo>
                    <a:pt x="520" y="149"/>
                    <a:pt x="488" y="117"/>
                    <a:pt x="448" y="117"/>
                  </a:cubicBezTo>
                  <a:cubicBezTo>
                    <a:pt x="438" y="117"/>
                    <a:pt x="428" y="119"/>
                    <a:pt x="419" y="123"/>
                  </a:cubicBezTo>
                  <a:cubicBezTo>
                    <a:pt x="403" y="130"/>
                    <a:pt x="403" y="130"/>
                    <a:pt x="403" y="130"/>
                  </a:cubicBezTo>
                  <a:cubicBezTo>
                    <a:pt x="401" y="131"/>
                    <a:pt x="398" y="131"/>
                    <a:pt x="396" y="129"/>
                  </a:cubicBezTo>
                  <a:cubicBezTo>
                    <a:pt x="393" y="128"/>
                    <a:pt x="392" y="125"/>
                    <a:pt x="392" y="123"/>
                  </a:cubicBezTo>
                  <a:cubicBezTo>
                    <a:pt x="392" y="50"/>
                    <a:pt x="298" y="16"/>
                    <a:pt x="211" y="16"/>
                  </a:cubicBezTo>
                  <a:cubicBezTo>
                    <a:pt x="133" y="16"/>
                    <a:pt x="43" y="45"/>
                    <a:pt x="32" y="108"/>
                  </a:cubicBezTo>
                  <a:cubicBezTo>
                    <a:pt x="15" y="203"/>
                    <a:pt x="74" y="222"/>
                    <a:pt x="74" y="223"/>
                  </a:cubicBezTo>
                  <a:cubicBezTo>
                    <a:pt x="78" y="224"/>
                    <a:pt x="80" y="227"/>
                    <a:pt x="80" y="230"/>
                  </a:cubicBezTo>
                  <a:cubicBezTo>
                    <a:pt x="80" y="367"/>
                    <a:pt x="80" y="367"/>
                    <a:pt x="80" y="367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7" name="Freeform 211">
              <a:extLst>
                <a:ext uri="{FF2B5EF4-FFF2-40B4-BE49-F238E27FC236}">
                  <a16:creationId xmlns:a16="http://schemas.microsoft.com/office/drawing/2014/main" id="{FA51A972-3B28-4E06-8181-C9D577CB8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588" y="6330736"/>
              <a:ext cx="1840032" cy="786438"/>
            </a:xfrm>
            <a:custGeom>
              <a:avLst/>
              <a:gdLst>
                <a:gd name="T0" fmla="*/ 0 w 490"/>
                <a:gd name="T1" fmla="*/ 0 h 210"/>
                <a:gd name="T2" fmla="*/ 246 w 490"/>
                <a:gd name="T3" fmla="*/ 369 h 210"/>
                <a:gd name="T4" fmla="*/ 279 w 490"/>
                <a:gd name="T5" fmla="*/ 409 h 210"/>
                <a:gd name="T6" fmla="*/ 279 w 490"/>
                <a:gd name="T7" fmla="*/ 1176 h 210"/>
                <a:gd name="T8" fmla="*/ 348 w 490"/>
                <a:gd name="T9" fmla="*/ 1176 h 210"/>
                <a:gd name="T10" fmla="*/ 348 w 490"/>
                <a:gd name="T11" fmla="*/ 537 h 210"/>
                <a:gd name="T12" fmla="*/ 570 w 490"/>
                <a:gd name="T13" fmla="*/ 315 h 210"/>
                <a:gd name="T14" fmla="*/ 643 w 490"/>
                <a:gd name="T15" fmla="*/ 324 h 210"/>
                <a:gd name="T16" fmla="*/ 1511 w 490"/>
                <a:gd name="T17" fmla="*/ 464 h 210"/>
                <a:gd name="T18" fmla="*/ 2377 w 490"/>
                <a:gd name="T19" fmla="*/ 324 h 210"/>
                <a:gd name="T20" fmla="*/ 2450 w 490"/>
                <a:gd name="T21" fmla="*/ 315 h 210"/>
                <a:gd name="T22" fmla="*/ 2675 w 490"/>
                <a:gd name="T23" fmla="*/ 537 h 210"/>
                <a:gd name="T24" fmla="*/ 2675 w 490"/>
                <a:gd name="T25" fmla="*/ 1176 h 210"/>
                <a:gd name="T26" fmla="*/ 2741 w 490"/>
                <a:gd name="T27" fmla="*/ 1176 h 210"/>
                <a:gd name="T28" fmla="*/ 2741 w 490"/>
                <a:gd name="T29" fmla="*/ 180 h 210"/>
                <a:gd name="T30" fmla="*/ 2737 w 490"/>
                <a:gd name="T31" fmla="*/ 128 h 210"/>
                <a:gd name="T32" fmla="*/ 1511 w 490"/>
                <a:gd name="T33" fmla="*/ 279 h 210"/>
                <a:gd name="T34" fmla="*/ 0 w 490"/>
                <a:gd name="T35" fmla="*/ 0 h 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90" h="210">
                  <a:moveTo>
                    <a:pt x="0" y="0"/>
                  </a:moveTo>
                  <a:cubicBezTo>
                    <a:pt x="7" y="53"/>
                    <a:pt x="44" y="65"/>
                    <a:pt x="44" y="66"/>
                  </a:cubicBezTo>
                  <a:cubicBezTo>
                    <a:pt x="48" y="67"/>
                    <a:pt x="50" y="70"/>
                    <a:pt x="50" y="73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74"/>
                    <a:pt x="80" y="56"/>
                    <a:pt x="102" y="56"/>
                  </a:cubicBezTo>
                  <a:cubicBezTo>
                    <a:pt x="106" y="56"/>
                    <a:pt x="111" y="57"/>
                    <a:pt x="115" y="58"/>
                  </a:cubicBezTo>
                  <a:cubicBezTo>
                    <a:pt x="147" y="69"/>
                    <a:pt x="200" y="83"/>
                    <a:pt x="270" y="83"/>
                  </a:cubicBezTo>
                  <a:cubicBezTo>
                    <a:pt x="341" y="83"/>
                    <a:pt x="393" y="69"/>
                    <a:pt x="425" y="58"/>
                  </a:cubicBezTo>
                  <a:cubicBezTo>
                    <a:pt x="429" y="57"/>
                    <a:pt x="434" y="56"/>
                    <a:pt x="438" y="56"/>
                  </a:cubicBezTo>
                  <a:cubicBezTo>
                    <a:pt x="460" y="56"/>
                    <a:pt x="478" y="74"/>
                    <a:pt x="478" y="96"/>
                  </a:cubicBezTo>
                  <a:cubicBezTo>
                    <a:pt x="478" y="210"/>
                    <a:pt x="478" y="210"/>
                    <a:pt x="478" y="210"/>
                  </a:cubicBezTo>
                  <a:cubicBezTo>
                    <a:pt x="490" y="210"/>
                    <a:pt x="490" y="210"/>
                    <a:pt x="490" y="210"/>
                  </a:cubicBezTo>
                  <a:cubicBezTo>
                    <a:pt x="490" y="32"/>
                    <a:pt x="490" y="32"/>
                    <a:pt x="490" y="32"/>
                  </a:cubicBezTo>
                  <a:cubicBezTo>
                    <a:pt x="490" y="29"/>
                    <a:pt x="490" y="26"/>
                    <a:pt x="489" y="23"/>
                  </a:cubicBezTo>
                  <a:cubicBezTo>
                    <a:pt x="422" y="37"/>
                    <a:pt x="343" y="50"/>
                    <a:pt x="270" y="50"/>
                  </a:cubicBezTo>
                  <a:cubicBezTo>
                    <a:pt x="158" y="50"/>
                    <a:pt x="56" y="20"/>
                    <a:pt x="0" y="0"/>
                  </a:cubicBezTo>
                </a:path>
              </a:pathLst>
            </a:custGeom>
            <a:solidFill>
              <a:srgbClr val="2D649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8" name="Freeform 212">
              <a:extLst>
                <a:ext uri="{FF2B5EF4-FFF2-40B4-BE49-F238E27FC236}">
                  <a16:creationId xmlns:a16="http://schemas.microsoft.com/office/drawing/2014/main" id="{2DDEBF13-7F86-4D91-BE31-1E6A86406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257" y="6319339"/>
              <a:ext cx="1899846" cy="829179"/>
            </a:xfrm>
            <a:custGeom>
              <a:avLst/>
              <a:gdLst>
                <a:gd name="T0" fmla="*/ 2827 w 506"/>
                <a:gd name="T1" fmla="*/ 135 h 221"/>
                <a:gd name="T2" fmla="*/ 2782 w 506"/>
                <a:gd name="T3" fmla="*/ 147 h 221"/>
                <a:gd name="T4" fmla="*/ 2787 w 506"/>
                <a:gd name="T5" fmla="*/ 196 h 221"/>
                <a:gd name="T6" fmla="*/ 2787 w 506"/>
                <a:gd name="T7" fmla="*/ 1193 h 221"/>
                <a:gd name="T8" fmla="*/ 2720 w 506"/>
                <a:gd name="T9" fmla="*/ 1193 h 221"/>
                <a:gd name="T10" fmla="*/ 2720 w 506"/>
                <a:gd name="T11" fmla="*/ 1238 h 221"/>
                <a:gd name="T12" fmla="*/ 2832 w 506"/>
                <a:gd name="T13" fmla="*/ 1238 h 221"/>
                <a:gd name="T14" fmla="*/ 2832 w 506"/>
                <a:gd name="T15" fmla="*/ 196 h 221"/>
                <a:gd name="T16" fmla="*/ 2827 w 506"/>
                <a:gd name="T17" fmla="*/ 135 h 221"/>
                <a:gd name="T18" fmla="*/ 0 w 506"/>
                <a:gd name="T19" fmla="*/ 0 h 221"/>
                <a:gd name="T20" fmla="*/ 0 w 506"/>
                <a:gd name="T21" fmla="*/ 0 h 221"/>
                <a:gd name="T22" fmla="*/ 279 w 506"/>
                <a:gd name="T23" fmla="*/ 426 h 221"/>
                <a:gd name="T24" fmla="*/ 279 w 506"/>
                <a:gd name="T25" fmla="*/ 1238 h 221"/>
                <a:gd name="T26" fmla="*/ 393 w 506"/>
                <a:gd name="T27" fmla="*/ 1238 h 221"/>
                <a:gd name="T28" fmla="*/ 393 w 506"/>
                <a:gd name="T29" fmla="*/ 1193 h 221"/>
                <a:gd name="T30" fmla="*/ 324 w 506"/>
                <a:gd name="T31" fmla="*/ 1193 h 221"/>
                <a:gd name="T32" fmla="*/ 324 w 506"/>
                <a:gd name="T33" fmla="*/ 426 h 221"/>
                <a:gd name="T34" fmla="*/ 291 w 506"/>
                <a:gd name="T35" fmla="*/ 386 h 221"/>
                <a:gd name="T36" fmla="*/ 45 w 506"/>
                <a:gd name="T37" fmla="*/ 17 h 221"/>
                <a:gd name="T38" fmla="*/ 0 w 506"/>
                <a:gd name="T39" fmla="*/ 0 h 2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6" h="221">
                  <a:moveTo>
                    <a:pt x="505" y="24"/>
                  </a:moveTo>
                  <a:cubicBezTo>
                    <a:pt x="503" y="25"/>
                    <a:pt x="500" y="25"/>
                    <a:pt x="497" y="26"/>
                  </a:cubicBezTo>
                  <a:cubicBezTo>
                    <a:pt x="498" y="29"/>
                    <a:pt x="498" y="32"/>
                    <a:pt x="498" y="35"/>
                  </a:cubicBezTo>
                  <a:cubicBezTo>
                    <a:pt x="498" y="213"/>
                    <a:pt x="498" y="213"/>
                    <a:pt x="498" y="213"/>
                  </a:cubicBezTo>
                  <a:cubicBezTo>
                    <a:pt x="486" y="213"/>
                    <a:pt x="486" y="213"/>
                    <a:pt x="486" y="213"/>
                  </a:cubicBezTo>
                  <a:cubicBezTo>
                    <a:pt x="486" y="221"/>
                    <a:pt x="486" y="221"/>
                    <a:pt x="486" y="221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506" y="35"/>
                    <a:pt x="506" y="35"/>
                    <a:pt x="506" y="35"/>
                  </a:cubicBezTo>
                  <a:cubicBezTo>
                    <a:pt x="506" y="31"/>
                    <a:pt x="506" y="28"/>
                    <a:pt x="505" y="2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0" y="76"/>
                    <a:pt x="50" y="76"/>
                  </a:cubicBezTo>
                  <a:cubicBezTo>
                    <a:pt x="50" y="221"/>
                    <a:pt x="50" y="221"/>
                    <a:pt x="50" y="221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3"/>
                    <a:pt x="56" y="70"/>
                    <a:pt x="52" y="69"/>
                  </a:cubicBezTo>
                  <a:cubicBezTo>
                    <a:pt x="52" y="68"/>
                    <a:pt x="15" y="56"/>
                    <a:pt x="8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9" name="Freeform 213">
              <a:extLst>
                <a:ext uri="{FF2B5EF4-FFF2-40B4-BE49-F238E27FC236}">
                  <a16:creationId xmlns:a16="http://schemas.microsoft.com/office/drawing/2014/main" id="{5D00626B-42DB-446B-AB6F-4B486448B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636" y="6547292"/>
              <a:ext cx="1501079" cy="1655509"/>
            </a:xfrm>
            <a:custGeom>
              <a:avLst/>
              <a:gdLst>
                <a:gd name="T0" fmla="*/ 0 w 400"/>
                <a:gd name="T1" fmla="*/ 213 h 441"/>
                <a:gd name="T2" fmla="*/ 0 w 400"/>
                <a:gd name="T3" fmla="*/ 1316 h 441"/>
                <a:gd name="T4" fmla="*/ 1102 w 400"/>
                <a:gd name="T5" fmla="*/ 2460 h 441"/>
                <a:gd name="T6" fmla="*/ 2237 w 400"/>
                <a:gd name="T7" fmla="*/ 1340 h 441"/>
                <a:gd name="T8" fmla="*/ 2237 w 400"/>
                <a:gd name="T9" fmla="*/ 213 h 441"/>
                <a:gd name="T10" fmla="*/ 2003 w 400"/>
                <a:gd name="T11" fmla="*/ 45 h 441"/>
                <a:gd name="T12" fmla="*/ 1119 w 400"/>
                <a:gd name="T13" fmla="*/ 185 h 441"/>
                <a:gd name="T14" fmla="*/ 241 w 400"/>
                <a:gd name="T15" fmla="*/ 45 h 441"/>
                <a:gd name="T16" fmla="*/ 0 w 400"/>
                <a:gd name="T17" fmla="*/ 213 h 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0" h="441">
                  <a:moveTo>
                    <a:pt x="0" y="38"/>
                  </a:moveTo>
                  <a:cubicBezTo>
                    <a:pt x="0" y="235"/>
                    <a:pt x="0" y="235"/>
                    <a:pt x="0" y="235"/>
                  </a:cubicBezTo>
                  <a:cubicBezTo>
                    <a:pt x="0" y="345"/>
                    <a:pt x="87" y="437"/>
                    <a:pt x="197" y="439"/>
                  </a:cubicBezTo>
                  <a:cubicBezTo>
                    <a:pt x="309" y="441"/>
                    <a:pt x="400" y="350"/>
                    <a:pt x="400" y="239"/>
                  </a:cubicBezTo>
                  <a:cubicBezTo>
                    <a:pt x="400" y="38"/>
                    <a:pt x="400" y="38"/>
                    <a:pt x="400" y="38"/>
                  </a:cubicBezTo>
                  <a:cubicBezTo>
                    <a:pt x="400" y="16"/>
                    <a:pt x="378" y="0"/>
                    <a:pt x="358" y="8"/>
                  </a:cubicBezTo>
                  <a:cubicBezTo>
                    <a:pt x="324" y="20"/>
                    <a:pt x="271" y="33"/>
                    <a:pt x="200" y="33"/>
                  </a:cubicBezTo>
                  <a:cubicBezTo>
                    <a:pt x="129" y="33"/>
                    <a:pt x="76" y="20"/>
                    <a:pt x="43" y="8"/>
                  </a:cubicBezTo>
                  <a:cubicBezTo>
                    <a:pt x="22" y="0"/>
                    <a:pt x="0" y="16"/>
                    <a:pt x="0" y="38"/>
                  </a:cubicBezTo>
                </a:path>
              </a:pathLst>
            </a:custGeom>
            <a:solidFill>
              <a:srgbClr val="DCA3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0" name="Freeform 214">
              <a:extLst>
                <a:ext uri="{FF2B5EF4-FFF2-40B4-BE49-F238E27FC236}">
                  <a16:creationId xmlns:a16="http://schemas.microsoft.com/office/drawing/2014/main" id="{CEC451D2-A71D-4D94-ADDB-57DF2F8D2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3153" y="6538743"/>
              <a:ext cx="1560894" cy="1686853"/>
            </a:xfrm>
            <a:custGeom>
              <a:avLst/>
              <a:gdLst>
                <a:gd name="T0" fmla="*/ 1164 w 416"/>
                <a:gd name="T1" fmla="*/ 2517 h 449"/>
                <a:gd name="T2" fmla="*/ 1147 w 416"/>
                <a:gd name="T3" fmla="*/ 2517 h 449"/>
                <a:gd name="T4" fmla="*/ 0 w 416"/>
                <a:gd name="T5" fmla="*/ 1328 h 449"/>
                <a:gd name="T6" fmla="*/ 0 w 416"/>
                <a:gd name="T7" fmla="*/ 225 h 449"/>
                <a:gd name="T8" fmla="*/ 225 w 416"/>
                <a:gd name="T9" fmla="*/ 0 h 449"/>
                <a:gd name="T10" fmla="*/ 296 w 416"/>
                <a:gd name="T11" fmla="*/ 12 h 449"/>
                <a:gd name="T12" fmla="*/ 1164 w 416"/>
                <a:gd name="T13" fmla="*/ 152 h 449"/>
                <a:gd name="T14" fmla="*/ 2032 w 416"/>
                <a:gd name="T15" fmla="*/ 12 h 449"/>
                <a:gd name="T16" fmla="*/ 2103 w 416"/>
                <a:gd name="T17" fmla="*/ 0 h 449"/>
                <a:gd name="T18" fmla="*/ 2328 w 416"/>
                <a:gd name="T19" fmla="*/ 225 h 449"/>
                <a:gd name="T20" fmla="*/ 2328 w 416"/>
                <a:gd name="T21" fmla="*/ 1352 h 449"/>
                <a:gd name="T22" fmla="*/ 1164 w 416"/>
                <a:gd name="T23" fmla="*/ 2517 h 449"/>
                <a:gd name="T24" fmla="*/ 225 w 416"/>
                <a:gd name="T25" fmla="*/ 90 h 449"/>
                <a:gd name="T26" fmla="*/ 90 w 416"/>
                <a:gd name="T27" fmla="*/ 225 h 449"/>
                <a:gd name="T28" fmla="*/ 90 w 416"/>
                <a:gd name="T29" fmla="*/ 1328 h 449"/>
                <a:gd name="T30" fmla="*/ 1147 w 416"/>
                <a:gd name="T31" fmla="*/ 2427 h 449"/>
                <a:gd name="T32" fmla="*/ 2238 w 416"/>
                <a:gd name="T33" fmla="*/ 1352 h 449"/>
                <a:gd name="T34" fmla="*/ 2238 w 416"/>
                <a:gd name="T35" fmla="*/ 225 h 449"/>
                <a:gd name="T36" fmla="*/ 2103 w 416"/>
                <a:gd name="T37" fmla="*/ 90 h 449"/>
                <a:gd name="T38" fmla="*/ 2058 w 416"/>
                <a:gd name="T39" fmla="*/ 95 h 449"/>
                <a:gd name="T40" fmla="*/ 1164 w 416"/>
                <a:gd name="T41" fmla="*/ 241 h 449"/>
                <a:gd name="T42" fmla="*/ 270 w 416"/>
                <a:gd name="T43" fmla="*/ 95 h 449"/>
                <a:gd name="T44" fmla="*/ 225 w 416"/>
                <a:gd name="T45" fmla="*/ 90 h 4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6" h="449">
                  <a:moveTo>
                    <a:pt x="208" y="449"/>
                  </a:moveTo>
                  <a:cubicBezTo>
                    <a:pt x="207" y="449"/>
                    <a:pt x="206" y="449"/>
                    <a:pt x="205" y="449"/>
                  </a:cubicBezTo>
                  <a:cubicBezTo>
                    <a:pt x="92" y="447"/>
                    <a:pt x="0" y="352"/>
                    <a:pt x="0" y="2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4" y="0"/>
                    <a:pt x="49" y="1"/>
                    <a:pt x="53" y="2"/>
                  </a:cubicBezTo>
                  <a:cubicBezTo>
                    <a:pt x="85" y="13"/>
                    <a:pt x="138" y="27"/>
                    <a:pt x="208" y="27"/>
                  </a:cubicBezTo>
                  <a:cubicBezTo>
                    <a:pt x="279" y="27"/>
                    <a:pt x="331" y="13"/>
                    <a:pt x="363" y="2"/>
                  </a:cubicBezTo>
                  <a:cubicBezTo>
                    <a:pt x="367" y="1"/>
                    <a:pt x="372" y="0"/>
                    <a:pt x="376" y="0"/>
                  </a:cubicBezTo>
                  <a:cubicBezTo>
                    <a:pt x="398" y="0"/>
                    <a:pt x="416" y="18"/>
                    <a:pt x="416" y="40"/>
                  </a:cubicBezTo>
                  <a:cubicBezTo>
                    <a:pt x="416" y="241"/>
                    <a:pt x="416" y="241"/>
                    <a:pt x="416" y="241"/>
                  </a:cubicBezTo>
                  <a:cubicBezTo>
                    <a:pt x="416" y="355"/>
                    <a:pt x="323" y="449"/>
                    <a:pt x="208" y="449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237"/>
                    <a:pt x="16" y="237"/>
                    <a:pt x="16" y="237"/>
                  </a:cubicBezTo>
                  <a:cubicBezTo>
                    <a:pt x="16" y="343"/>
                    <a:pt x="101" y="431"/>
                    <a:pt x="205" y="433"/>
                  </a:cubicBezTo>
                  <a:cubicBezTo>
                    <a:pt x="312" y="435"/>
                    <a:pt x="400" y="348"/>
                    <a:pt x="400" y="241"/>
                  </a:cubicBezTo>
                  <a:cubicBezTo>
                    <a:pt x="400" y="40"/>
                    <a:pt x="400" y="40"/>
                    <a:pt x="400" y="40"/>
                  </a:cubicBezTo>
                  <a:cubicBezTo>
                    <a:pt x="400" y="27"/>
                    <a:pt x="389" y="16"/>
                    <a:pt x="376" y="16"/>
                  </a:cubicBezTo>
                  <a:cubicBezTo>
                    <a:pt x="374" y="16"/>
                    <a:pt x="371" y="16"/>
                    <a:pt x="368" y="17"/>
                  </a:cubicBezTo>
                  <a:cubicBezTo>
                    <a:pt x="335" y="29"/>
                    <a:pt x="281" y="43"/>
                    <a:pt x="208" y="43"/>
                  </a:cubicBezTo>
                  <a:cubicBezTo>
                    <a:pt x="135" y="43"/>
                    <a:pt x="81" y="29"/>
                    <a:pt x="48" y="17"/>
                  </a:cubicBezTo>
                  <a:cubicBezTo>
                    <a:pt x="45" y="16"/>
                    <a:pt x="43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1" name="Freeform 215">
              <a:extLst>
                <a:ext uri="{FF2B5EF4-FFF2-40B4-BE49-F238E27FC236}">
                  <a16:creationId xmlns:a16="http://schemas.microsoft.com/office/drawing/2014/main" id="{54B3D983-25A4-4FE6-BB18-C21F6C4D1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969" y="6598581"/>
              <a:ext cx="1441263" cy="153868"/>
            </a:xfrm>
            <a:custGeom>
              <a:avLst/>
              <a:gdLst>
                <a:gd name="T0" fmla="*/ 2012 w 384"/>
                <a:gd name="T1" fmla="*/ 0 h 41"/>
                <a:gd name="T2" fmla="*/ 1967 w 384"/>
                <a:gd name="T3" fmla="*/ 5 h 41"/>
                <a:gd name="T4" fmla="*/ 1074 w 384"/>
                <a:gd name="T5" fmla="*/ 151 h 41"/>
                <a:gd name="T6" fmla="*/ 180 w 384"/>
                <a:gd name="T7" fmla="*/ 5 h 41"/>
                <a:gd name="T8" fmla="*/ 135 w 384"/>
                <a:gd name="T9" fmla="*/ 0 h 41"/>
                <a:gd name="T10" fmla="*/ 0 w 384"/>
                <a:gd name="T11" fmla="*/ 135 h 41"/>
                <a:gd name="T12" fmla="*/ 0 w 384"/>
                <a:gd name="T13" fmla="*/ 140 h 41"/>
                <a:gd name="T14" fmla="*/ 135 w 384"/>
                <a:gd name="T15" fmla="*/ 78 h 41"/>
                <a:gd name="T16" fmla="*/ 196 w 384"/>
                <a:gd name="T17" fmla="*/ 90 h 41"/>
                <a:gd name="T18" fmla="*/ 1074 w 384"/>
                <a:gd name="T19" fmla="*/ 229 h 41"/>
                <a:gd name="T20" fmla="*/ 1958 w 384"/>
                <a:gd name="T21" fmla="*/ 90 h 41"/>
                <a:gd name="T22" fmla="*/ 2012 w 384"/>
                <a:gd name="T23" fmla="*/ 78 h 41"/>
                <a:gd name="T24" fmla="*/ 2147 w 384"/>
                <a:gd name="T25" fmla="*/ 140 h 41"/>
                <a:gd name="T26" fmla="*/ 2147 w 384"/>
                <a:gd name="T27" fmla="*/ 135 h 41"/>
                <a:gd name="T28" fmla="*/ 2012 w 384"/>
                <a:gd name="T29" fmla="*/ 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4" h="41">
                  <a:moveTo>
                    <a:pt x="360" y="0"/>
                  </a:moveTo>
                  <a:cubicBezTo>
                    <a:pt x="358" y="0"/>
                    <a:pt x="355" y="0"/>
                    <a:pt x="352" y="1"/>
                  </a:cubicBezTo>
                  <a:cubicBezTo>
                    <a:pt x="319" y="13"/>
                    <a:pt x="265" y="27"/>
                    <a:pt x="192" y="27"/>
                  </a:cubicBezTo>
                  <a:cubicBezTo>
                    <a:pt x="119" y="27"/>
                    <a:pt x="65" y="13"/>
                    <a:pt x="32" y="1"/>
                  </a:cubicBezTo>
                  <a:cubicBezTo>
                    <a:pt x="29" y="0"/>
                    <a:pt x="2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" y="18"/>
                    <a:pt x="15" y="14"/>
                    <a:pt x="24" y="14"/>
                  </a:cubicBezTo>
                  <a:cubicBezTo>
                    <a:pt x="27" y="14"/>
                    <a:pt x="31" y="14"/>
                    <a:pt x="35" y="16"/>
                  </a:cubicBezTo>
                  <a:cubicBezTo>
                    <a:pt x="68" y="28"/>
                    <a:pt x="121" y="41"/>
                    <a:pt x="192" y="41"/>
                  </a:cubicBezTo>
                  <a:cubicBezTo>
                    <a:pt x="263" y="41"/>
                    <a:pt x="316" y="28"/>
                    <a:pt x="350" y="16"/>
                  </a:cubicBezTo>
                  <a:cubicBezTo>
                    <a:pt x="353" y="14"/>
                    <a:pt x="357" y="14"/>
                    <a:pt x="360" y="14"/>
                  </a:cubicBezTo>
                  <a:cubicBezTo>
                    <a:pt x="369" y="14"/>
                    <a:pt x="378" y="18"/>
                    <a:pt x="384" y="25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</a:path>
              </a:pathLst>
            </a:custGeom>
            <a:solidFill>
              <a:srgbClr val="B6927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2" name="Freeform 216">
              <a:extLst>
                <a:ext uri="{FF2B5EF4-FFF2-40B4-BE49-F238E27FC236}">
                  <a16:creationId xmlns:a16="http://schemas.microsoft.com/office/drawing/2014/main" id="{7CBA4D48-914E-4CE2-BBA2-15E951787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636" y="6570087"/>
              <a:ext cx="1501079" cy="202308"/>
            </a:xfrm>
            <a:custGeom>
              <a:avLst/>
              <a:gdLst>
                <a:gd name="T0" fmla="*/ 2058 w 400"/>
                <a:gd name="T1" fmla="*/ 0 h 54"/>
                <a:gd name="T2" fmla="*/ 2058 w 400"/>
                <a:gd name="T3" fmla="*/ 0 h 54"/>
                <a:gd name="T4" fmla="*/ 2003 w 400"/>
                <a:gd name="T5" fmla="*/ 12 h 54"/>
                <a:gd name="T6" fmla="*/ 1119 w 400"/>
                <a:gd name="T7" fmla="*/ 152 h 54"/>
                <a:gd name="T8" fmla="*/ 241 w 400"/>
                <a:gd name="T9" fmla="*/ 12 h 54"/>
                <a:gd name="T10" fmla="*/ 180 w 400"/>
                <a:gd name="T11" fmla="*/ 0 h 54"/>
                <a:gd name="T12" fmla="*/ 180 w 400"/>
                <a:gd name="T13" fmla="*/ 0 h 54"/>
                <a:gd name="T14" fmla="*/ 0 w 400"/>
                <a:gd name="T15" fmla="*/ 180 h 54"/>
                <a:gd name="T16" fmla="*/ 0 w 400"/>
                <a:gd name="T17" fmla="*/ 299 h 54"/>
                <a:gd name="T18" fmla="*/ 45 w 400"/>
                <a:gd name="T19" fmla="*/ 185 h 54"/>
                <a:gd name="T20" fmla="*/ 45 w 400"/>
                <a:gd name="T21" fmla="*/ 180 h 54"/>
                <a:gd name="T22" fmla="*/ 180 w 400"/>
                <a:gd name="T23" fmla="*/ 45 h 54"/>
                <a:gd name="T24" fmla="*/ 225 w 400"/>
                <a:gd name="T25" fmla="*/ 50 h 54"/>
                <a:gd name="T26" fmla="*/ 1119 w 400"/>
                <a:gd name="T27" fmla="*/ 197 h 54"/>
                <a:gd name="T28" fmla="*/ 2013 w 400"/>
                <a:gd name="T29" fmla="*/ 50 h 54"/>
                <a:gd name="T30" fmla="*/ 2058 w 400"/>
                <a:gd name="T31" fmla="*/ 45 h 54"/>
                <a:gd name="T32" fmla="*/ 2192 w 400"/>
                <a:gd name="T33" fmla="*/ 180 h 54"/>
                <a:gd name="T34" fmla="*/ 2192 w 400"/>
                <a:gd name="T35" fmla="*/ 185 h 54"/>
                <a:gd name="T36" fmla="*/ 2237 w 400"/>
                <a:gd name="T37" fmla="*/ 303 h 54"/>
                <a:gd name="T38" fmla="*/ 2237 w 400"/>
                <a:gd name="T39" fmla="*/ 180 h 54"/>
                <a:gd name="T40" fmla="*/ 2058 w 40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0" h="54">
                  <a:moveTo>
                    <a:pt x="368" y="0"/>
                  </a:moveTo>
                  <a:cubicBezTo>
                    <a:pt x="368" y="0"/>
                    <a:pt x="368" y="0"/>
                    <a:pt x="368" y="0"/>
                  </a:cubicBezTo>
                  <a:cubicBezTo>
                    <a:pt x="365" y="0"/>
                    <a:pt x="361" y="0"/>
                    <a:pt x="358" y="2"/>
                  </a:cubicBezTo>
                  <a:cubicBezTo>
                    <a:pt x="324" y="14"/>
                    <a:pt x="271" y="27"/>
                    <a:pt x="200" y="27"/>
                  </a:cubicBezTo>
                  <a:cubicBezTo>
                    <a:pt x="129" y="27"/>
                    <a:pt x="76" y="14"/>
                    <a:pt x="43" y="2"/>
                  </a:cubicBezTo>
                  <a:cubicBezTo>
                    <a:pt x="39" y="0"/>
                    <a:pt x="3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5"/>
                    <a:pt x="3" y="38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35" y="8"/>
                    <a:pt x="37" y="8"/>
                    <a:pt x="40" y="9"/>
                  </a:cubicBezTo>
                  <a:cubicBezTo>
                    <a:pt x="73" y="21"/>
                    <a:pt x="127" y="35"/>
                    <a:pt x="200" y="35"/>
                  </a:cubicBezTo>
                  <a:cubicBezTo>
                    <a:pt x="273" y="35"/>
                    <a:pt x="327" y="21"/>
                    <a:pt x="360" y="9"/>
                  </a:cubicBezTo>
                  <a:cubicBezTo>
                    <a:pt x="363" y="8"/>
                    <a:pt x="366" y="8"/>
                    <a:pt x="368" y="8"/>
                  </a:cubicBezTo>
                  <a:cubicBezTo>
                    <a:pt x="381" y="8"/>
                    <a:pt x="392" y="19"/>
                    <a:pt x="392" y="32"/>
                  </a:cubicBezTo>
                  <a:cubicBezTo>
                    <a:pt x="392" y="33"/>
                    <a:pt x="392" y="33"/>
                    <a:pt x="392" y="33"/>
                  </a:cubicBezTo>
                  <a:cubicBezTo>
                    <a:pt x="397" y="38"/>
                    <a:pt x="400" y="46"/>
                    <a:pt x="400" y="54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14"/>
                    <a:pt x="385" y="0"/>
                    <a:pt x="368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3" name="Freeform 217">
              <a:extLst>
                <a:ext uri="{FF2B5EF4-FFF2-40B4-BE49-F238E27FC236}">
                  <a16:creationId xmlns:a16="http://schemas.microsoft.com/office/drawing/2014/main" id="{7D79F70B-09AB-4DDE-8EFF-1AA22AF38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191" y="6957608"/>
              <a:ext cx="179445" cy="359026"/>
            </a:xfrm>
            <a:custGeom>
              <a:avLst/>
              <a:gdLst>
                <a:gd name="T0" fmla="*/ 271 w 48"/>
                <a:gd name="T1" fmla="*/ 0 h 96"/>
                <a:gd name="T2" fmla="*/ 0 w 48"/>
                <a:gd name="T3" fmla="*/ 270 h 96"/>
                <a:gd name="T4" fmla="*/ 271 w 48"/>
                <a:gd name="T5" fmla="*/ 537 h 96"/>
                <a:gd name="T6" fmla="*/ 271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6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DCA3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4" name="Freeform 218">
              <a:extLst>
                <a:ext uri="{FF2B5EF4-FFF2-40B4-BE49-F238E27FC236}">
                  <a16:creationId xmlns:a16="http://schemas.microsoft.com/office/drawing/2014/main" id="{5BA546EA-BAEA-4E7F-8010-DBA280AC6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3708" y="6926263"/>
              <a:ext cx="239261" cy="421713"/>
            </a:xfrm>
            <a:custGeom>
              <a:avLst/>
              <a:gdLst>
                <a:gd name="T0" fmla="*/ 311 w 64"/>
                <a:gd name="T1" fmla="*/ 627 h 112"/>
                <a:gd name="T2" fmla="*/ 0 w 64"/>
                <a:gd name="T3" fmla="*/ 315 h 112"/>
                <a:gd name="T4" fmla="*/ 311 w 64"/>
                <a:gd name="T5" fmla="*/ 0 h 112"/>
                <a:gd name="T6" fmla="*/ 356 w 64"/>
                <a:gd name="T7" fmla="*/ 45 h 112"/>
                <a:gd name="T8" fmla="*/ 356 w 64"/>
                <a:gd name="T9" fmla="*/ 582 h 112"/>
                <a:gd name="T10" fmla="*/ 311 w 64"/>
                <a:gd name="T11" fmla="*/ 627 h 112"/>
                <a:gd name="T12" fmla="*/ 267 w 64"/>
                <a:gd name="T13" fmla="*/ 95 h 112"/>
                <a:gd name="T14" fmla="*/ 90 w 64"/>
                <a:gd name="T15" fmla="*/ 315 h 112"/>
                <a:gd name="T16" fmla="*/ 267 w 64"/>
                <a:gd name="T17" fmla="*/ 532 h 112"/>
                <a:gd name="T18" fmla="*/ 267 w 64"/>
                <a:gd name="T19" fmla="*/ 95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60" y="0"/>
                    <a:pt x="64" y="3"/>
                    <a:pt x="64" y="8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4" y="108"/>
                    <a:pt x="60" y="112"/>
                    <a:pt x="56" y="112"/>
                  </a:cubicBezTo>
                  <a:close/>
                  <a:moveTo>
                    <a:pt x="48" y="17"/>
                  </a:moveTo>
                  <a:cubicBezTo>
                    <a:pt x="30" y="20"/>
                    <a:pt x="16" y="36"/>
                    <a:pt x="16" y="56"/>
                  </a:cubicBezTo>
                  <a:cubicBezTo>
                    <a:pt x="16" y="75"/>
                    <a:pt x="30" y="91"/>
                    <a:pt x="48" y="95"/>
                  </a:cubicBezTo>
                  <a:lnTo>
                    <a:pt x="48" y="17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5" name="Freeform 219">
              <a:extLst>
                <a:ext uri="{FF2B5EF4-FFF2-40B4-BE49-F238E27FC236}">
                  <a16:creationId xmlns:a16="http://schemas.microsoft.com/office/drawing/2014/main" id="{4786B68F-8A0B-474E-BC67-9EEBDFD1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716" y="6957608"/>
              <a:ext cx="179445" cy="359026"/>
            </a:xfrm>
            <a:custGeom>
              <a:avLst/>
              <a:gdLst>
                <a:gd name="T0" fmla="*/ 0 w 48"/>
                <a:gd name="T1" fmla="*/ 0 h 96"/>
                <a:gd name="T2" fmla="*/ 266 w 48"/>
                <a:gd name="T3" fmla="*/ 270 h 96"/>
                <a:gd name="T4" fmla="*/ 0 w 48"/>
                <a:gd name="T5" fmla="*/ 537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27" y="0"/>
                    <a:pt x="48" y="21"/>
                    <a:pt x="48" y="48"/>
                  </a:cubicBezTo>
                  <a:cubicBezTo>
                    <a:pt x="48" y="74"/>
                    <a:pt x="27" y="96"/>
                    <a:pt x="0" y="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A3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6" name="Freeform 220">
              <a:extLst>
                <a:ext uri="{FF2B5EF4-FFF2-40B4-BE49-F238E27FC236}">
                  <a16:creationId xmlns:a16="http://schemas.microsoft.com/office/drawing/2014/main" id="{3EF7C3E8-929C-4C90-A326-1A2DAA149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4232" y="6926263"/>
              <a:ext cx="239261" cy="421713"/>
            </a:xfrm>
            <a:custGeom>
              <a:avLst/>
              <a:gdLst>
                <a:gd name="T0" fmla="*/ 45 w 64"/>
                <a:gd name="T1" fmla="*/ 627 h 112"/>
                <a:gd name="T2" fmla="*/ 0 w 64"/>
                <a:gd name="T3" fmla="*/ 582 h 112"/>
                <a:gd name="T4" fmla="*/ 0 w 64"/>
                <a:gd name="T5" fmla="*/ 45 h 112"/>
                <a:gd name="T6" fmla="*/ 45 w 64"/>
                <a:gd name="T7" fmla="*/ 0 h 112"/>
                <a:gd name="T8" fmla="*/ 356 w 64"/>
                <a:gd name="T9" fmla="*/ 315 h 112"/>
                <a:gd name="T10" fmla="*/ 45 w 64"/>
                <a:gd name="T11" fmla="*/ 627 h 112"/>
                <a:gd name="T12" fmla="*/ 90 w 64"/>
                <a:gd name="T13" fmla="*/ 95 h 112"/>
                <a:gd name="T14" fmla="*/ 90 w 64"/>
                <a:gd name="T15" fmla="*/ 532 h 112"/>
                <a:gd name="T16" fmla="*/ 267 w 64"/>
                <a:gd name="T17" fmla="*/ 315 h 112"/>
                <a:gd name="T18" fmla="*/ 90 w 64"/>
                <a:gd name="T19" fmla="*/ 95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112">
                  <a:moveTo>
                    <a:pt x="8" y="112"/>
                  </a:moveTo>
                  <a:cubicBezTo>
                    <a:pt x="4" y="112"/>
                    <a:pt x="0" y="108"/>
                    <a:pt x="0" y="10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9" y="0"/>
                    <a:pt x="64" y="25"/>
                    <a:pt x="64" y="56"/>
                  </a:cubicBezTo>
                  <a:cubicBezTo>
                    <a:pt x="64" y="87"/>
                    <a:pt x="39" y="112"/>
                    <a:pt x="8" y="112"/>
                  </a:cubicBezTo>
                  <a:close/>
                  <a:moveTo>
                    <a:pt x="16" y="17"/>
                  </a:moveTo>
                  <a:cubicBezTo>
                    <a:pt x="16" y="95"/>
                    <a:pt x="16" y="95"/>
                    <a:pt x="16" y="95"/>
                  </a:cubicBezTo>
                  <a:cubicBezTo>
                    <a:pt x="34" y="91"/>
                    <a:pt x="48" y="75"/>
                    <a:pt x="48" y="56"/>
                  </a:cubicBezTo>
                  <a:cubicBezTo>
                    <a:pt x="48" y="36"/>
                    <a:pt x="34" y="20"/>
                    <a:pt x="16" y="17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7" name="Freeform 221">
              <a:extLst>
                <a:ext uri="{FF2B5EF4-FFF2-40B4-BE49-F238E27FC236}">
                  <a16:creationId xmlns:a16="http://schemas.microsoft.com/office/drawing/2014/main" id="{D6C67AFD-D2F2-4EA8-AF12-EC6707C3A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638" y="7382169"/>
              <a:ext cx="299075" cy="179514"/>
            </a:xfrm>
            <a:custGeom>
              <a:avLst/>
              <a:gdLst>
                <a:gd name="T0" fmla="*/ 224 w 80"/>
                <a:gd name="T1" fmla="*/ 266 h 48"/>
                <a:gd name="T2" fmla="*/ 0 w 80"/>
                <a:gd name="T3" fmla="*/ 45 h 48"/>
                <a:gd name="T4" fmla="*/ 45 w 80"/>
                <a:gd name="T5" fmla="*/ 0 h 48"/>
                <a:gd name="T6" fmla="*/ 90 w 80"/>
                <a:gd name="T7" fmla="*/ 45 h 48"/>
                <a:gd name="T8" fmla="*/ 224 w 80"/>
                <a:gd name="T9" fmla="*/ 177 h 48"/>
                <a:gd name="T10" fmla="*/ 357 w 80"/>
                <a:gd name="T11" fmla="*/ 45 h 48"/>
                <a:gd name="T12" fmla="*/ 402 w 80"/>
                <a:gd name="T13" fmla="*/ 0 h 48"/>
                <a:gd name="T14" fmla="*/ 447 w 80"/>
                <a:gd name="T15" fmla="*/ 45 h 48"/>
                <a:gd name="T16" fmla="*/ 224 w 80"/>
                <a:gd name="T17" fmla="*/ 26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48">
                  <a:moveTo>
                    <a:pt x="40" y="48"/>
                  </a:moveTo>
                  <a:cubicBezTo>
                    <a:pt x="18" y="48"/>
                    <a:pt x="0" y="30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21"/>
                    <a:pt x="27" y="32"/>
                    <a:pt x="40" y="32"/>
                  </a:cubicBezTo>
                  <a:cubicBezTo>
                    <a:pt x="53" y="32"/>
                    <a:pt x="64" y="21"/>
                    <a:pt x="64" y="8"/>
                  </a:cubicBezTo>
                  <a:cubicBezTo>
                    <a:pt x="64" y="3"/>
                    <a:pt x="68" y="0"/>
                    <a:pt x="72" y="0"/>
                  </a:cubicBezTo>
                  <a:cubicBezTo>
                    <a:pt x="76" y="0"/>
                    <a:pt x="80" y="3"/>
                    <a:pt x="80" y="8"/>
                  </a:cubicBezTo>
                  <a:cubicBezTo>
                    <a:pt x="80" y="30"/>
                    <a:pt x="62" y="48"/>
                    <a:pt x="40" y="48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8" name="Freeform 222">
              <a:extLst>
                <a:ext uri="{FF2B5EF4-FFF2-40B4-BE49-F238E27FC236}">
                  <a16:creationId xmlns:a16="http://schemas.microsoft.com/office/drawing/2014/main" id="{BAC724CA-ECE6-4F74-9521-CEB1EFC7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305" y="7763991"/>
              <a:ext cx="361741" cy="182363"/>
            </a:xfrm>
            <a:custGeom>
              <a:avLst/>
              <a:gdLst>
                <a:gd name="T0" fmla="*/ 270 w 96"/>
                <a:gd name="T1" fmla="*/ 271 h 48"/>
                <a:gd name="T2" fmla="*/ 532 w 96"/>
                <a:gd name="T3" fmla="*/ 50 h 48"/>
                <a:gd name="T4" fmla="*/ 487 w 96"/>
                <a:gd name="T5" fmla="*/ 0 h 48"/>
                <a:gd name="T6" fmla="*/ 50 w 96"/>
                <a:gd name="T7" fmla="*/ 0 h 48"/>
                <a:gd name="T8" fmla="*/ 5 w 96"/>
                <a:gd name="T9" fmla="*/ 50 h 48"/>
                <a:gd name="T10" fmla="*/ 270 w 96"/>
                <a:gd name="T11" fmla="*/ 27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48">
                  <a:moveTo>
                    <a:pt x="48" y="48"/>
                  </a:moveTo>
                  <a:cubicBezTo>
                    <a:pt x="71" y="48"/>
                    <a:pt x="91" y="31"/>
                    <a:pt x="95" y="9"/>
                  </a:cubicBezTo>
                  <a:cubicBezTo>
                    <a:pt x="96" y="4"/>
                    <a:pt x="92" y="0"/>
                    <a:pt x="8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1" y="9"/>
                  </a:cubicBezTo>
                  <a:cubicBezTo>
                    <a:pt x="5" y="31"/>
                    <a:pt x="25" y="48"/>
                    <a:pt x="48" y="4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9" name="Freeform 223">
              <a:extLst>
                <a:ext uri="{FF2B5EF4-FFF2-40B4-BE49-F238E27FC236}">
                  <a16:creationId xmlns:a16="http://schemas.microsoft.com/office/drawing/2014/main" id="{C1A7A9CA-1C5F-4DE8-A32A-BF6D6BAA6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623" y="6855029"/>
              <a:ext cx="276289" cy="162416"/>
            </a:xfrm>
            <a:custGeom>
              <a:avLst/>
              <a:gdLst>
                <a:gd name="T0" fmla="*/ 348 w 74"/>
                <a:gd name="T1" fmla="*/ 164 h 43"/>
                <a:gd name="T2" fmla="*/ 111 w 74"/>
                <a:gd name="T3" fmla="*/ 230 h 43"/>
                <a:gd name="T4" fmla="*/ 12 w 74"/>
                <a:gd name="T5" fmla="*/ 176 h 43"/>
                <a:gd name="T6" fmla="*/ 66 w 74"/>
                <a:gd name="T7" fmla="*/ 78 h 43"/>
                <a:gd name="T8" fmla="*/ 303 w 74"/>
                <a:gd name="T9" fmla="*/ 12 h 43"/>
                <a:gd name="T10" fmla="*/ 402 w 74"/>
                <a:gd name="T11" fmla="*/ 66 h 43"/>
                <a:gd name="T12" fmla="*/ 348 w 74"/>
                <a:gd name="T13" fmla="*/ 164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43">
                  <a:moveTo>
                    <a:pt x="62" y="29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12" y="43"/>
                    <a:pt x="4" y="39"/>
                    <a:pt x="2" y="31"/>
                  </a:cubicBezTo>
                  <a:cubicBezTo>
                    <a:pt x="0" y="24"/>
                    <a:pt x="5" y="16"/>
                    <a:pt x="12" y="1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62" y="0"/>
                    <a:pt x="70" y="5"/>
                    <a:pt x="72" y="12"/>
                  </a:cubicBezTo>
                  <a:cubicBezTo>
                    <a:pt x="74" y="19"/>
                    <a:pt x="69" y="27"/>
                    <a:pt x="62" y="29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40" name="Freeform 224">
              <a:extLst>
                <a:ext uri="{FF2B5EF4-FFF2-40B4-BE49-F238E27FC236}">
                  <a16:creationId xmlns:a16="http://schemas.microsoft.com/office/drawing/2014/main" id="{2C1D03E4-949C-45FB-9B41-EC798B922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9443" y="6832233"/>
              <a:ext cx="338952" cy="210857"/>
            </a:xfrm>
            <a:custGeom>
              <a:avLst/>
              <a:gdLst>
                <a:gd name="T0" fmla="*/ 140 w 90"/>
                <a:gd name="T1" fmla="*/ 316 h 56"/>
                <a:gd name="T2" fmla="*/ 21 w 90"/>
                <a:gd name="T3" fmla="*/ 226 h 56"/>
                <a:gd name="T4" fmla="*/ 107 w 90"/>
                <a:gd name="T5" fmla="*/ 69 h 56"/>
                <a:gd name="T6" fmla="*/ 341 w 90"/>
                <a:gd name="T7" fmla="*/ 5 h 56"/>
                <a:gd name="T8" fmla="*/ 376 w 90"/>
                <a:gd name="T9" fmla="*/ 0 h 56"/>
                <a:gd name="T10" fmla="*/ 492 w 90"/>
                <a:gd name="T11" fmla="*/ 90 h 56"/>
                <a:gd name="T12" fmla="*/ 483 w 90"/>
                <a:gd name="T13" fmla="*/ 185 h 56"/>
                <a:gd name="T14" fmla="*/ 409 w 90"/>
                <a:gd name="T15" fmla="*/ 242 h 56"/>
                <a:gd name="T16" fmla="*/ 173 w 90"/>
                <a:gd name="T17" fmla="*/ 311 h 56"/>
                <a:gd name="T18" fmla="*/ 140 w 90"/>
                <a:gd name="T19" fmla="*/ 316 h 56"/>
                <a:gd name="T20" fmla="*/ 376 w 90"/>
                <a:gd name="T21" fmla="*/ 90 h 56"/>
                <a:gd name="T22" fmla="*/ 369 w 90"/>
                <a:gd name="T23" fmla="*/ 90 h 56"/>
                <a:gd name="T24" fmla="*/ 128 w 90"/>
                <a:gd name="T25" fmla="*/ 159 h 56"/>
                <a:gd name="T26" fmla="*/ 107 w 90"/>
                <a:gd name="T27" fmla="*/ 197 h 56"/>
                <a:gd name="T28" fmla="*/ 147 w 90"/>
                <a:gd name="T29" fmla="*/ 221 h 56"/>
                <a:gd name="T30" fmla="*/ 386 w 90"/>
                <a:gd name="T31" fmla="*/ 159 h 56"/>
                <a:gd name="T32" fmla="*/ 402 w 90"/>
                <a:gd name="T33" fmla="*/ 140 h 56"/>
                <a:gd name="T34" fmla="*/ 409 w 90"/>
                <a:gd name="T35" fmla="*/ 114 h 56"/>
                <a:gd name="T36" fmla="*/ 376 w 90"/>
                <a:gd name="T37" fmla="*/ 9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56">
                  <a:moveTo>
                    <a:pt x="25" y="56"/>
                  </a:moveTo>
                  <a:cubicBezTo>
                    <a:pt x="15" y="56"/>
                    <a:pt x="6" y="49"/>
                    <a:pt x="4" y="40"/>
                  </a:cubicBezTo>
                  <a:cubicBezTo>
                    <a:pt x="0" y="28"/>
                    <a:pt x="7" y="16"/>
                    <a:pt x="19" y="1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0"/>
                    <a:pt x="65" y="0"/>
                    <a:pt x="67" y="0"/>
                  </a:cubicBezTo>
                  <a:cubicBezTo>
                    <a:pt x="77" y="0"/>
                    <a:pt x="86" y="6"/>
                    <a:pt x="88" y="16"/>
                  </a:cubicBezTo>
                  <a:cubicBezTo>
                    <a:pt x="90" y="22"/>
                    <a:pt x="89" y="27"/>
                    <a:pt x="86" y="33"/>
                  </a:cubicBezTo>
                  <a:cubicBezTo>
                    <a:pt x="84" y="38"/>
                    <a:pt x="79" y="41"/>
                    <a:pt x="73" y="4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9" y="55"/>
                    <a:pt x="27" y="56"/>
                    <a:pt x="25" y="56"/>
                  </a:cubicBezTo>
                  <a:close/>
                  <a:moveTo>
                    <a:pt x="67" y="16"/>
                  </a:moveTo>
                  <a:cubicBezTo>
                    <a:pt x="67" y="16"/>
                    <a:pt x="66" y="16"/>
                    <a:pt x="66" y="16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8" y="32"/>
                    <a:pt x="19" y="35"/>
                  </a:cubicBezTo>
                  <a:cubicBezTo>
                    <a:pt x="20" y="38"/>
                    <a:pt x="23" y="40"/>
                    <a:pt x="26" y="3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0" y="27"/>
                    <a:pt x="72" y="26"/>
                    <a:pt x="72" y="25"/>
                  </a:cubicBezTo>
                  <a:cubicBezTo>
                    <a:pt x="73" y="23"/>
                    <a:pt x="73" y="22"/>
                    <a:pt x="73" y="20"/>
                  </a:cubicBezTo>
                  <a:cubicBezTo>
                    <a:pt x="72" y="18"/>
                    <a:pt x="70" y="16"/>
                    <a:pt x="67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41" name="Freeform 225">
              <a:extLst>
                <a:ext uri="{FF2B5EF4-FFF2-40B4-BE49-F238E27FC236}">
                  <a16:creationId xmlns:a16="http://schemas.microsoft.com/office/drawing/2014/main" id="{8E24E8DB-AFCB-4A10-BB73-3D7C1D186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440" y="6855029"/>
              <a:ext cx="276289" cy="162416"/>
            </a:xfrm>
            <a:custGeom>
              <a:avLst/>
              <a:gdLst>
                <a:gd name="T0" fmla="*/ 66 w 74"/>
                <a:gd name="T1" fmla="*/ 164 h 43"/>
                <a:gd name="T2" fmla="*/ 303 w 74"/>
                <a:gd name="T3" fmla="*/ 230 h 43"/>
                <a:gd name="T4" fmla="*/ 402 w 74"/>
                <a:gd name="T5" fmla="*/ 176 h 43"/>
                <a:gd name="T6" fmla="*/ 348 w 74"/>
                <a:gd name="T7" fmla="*/ 78 h 43"/>
                <a:gd name="T8" fmla="*/ 111 w 74"/>
                <a:gd name="T9" fmla="*/ 12 h 43"/>
                <a:gd name="T10" fmla="*/ 12 w 74"/>
                <a:gd name="T11" fmla="*/ 66 h 43"/>
                <a:gd name="T12" fmla="*/ 66 w 74"/>
                <a:gd name="T13" fmla="*/ 164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43">
                  <a:moveTo>
                    <a:pt x="12" y="29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62" y="43"/>
                    <a:pt x="70" y="39"/>
                    <a:pt x="72" y="31"/>
                  </a:cubicBezTo>
                  <a:cubicBezTo>
                    <a:pt x="74" y="24"/>
                    <a:pt x="69" y="16"/>
                    <a:pt x="62" y="1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2" y="0"/>
                    <a:pt x="4" y="5"/>
                    <a:pt x="2" y="12"/>
                  </a:cubicBezTo>
                  <a:cubicBezTo>
                    <a:pt x="0" y="19"/>
                    <a:pt x="5" y="27"/>
                    <a:pt x="12" y="29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42" name="Freeform 226">
              <a:extLst>
                <a:ext uri="{FF2B5EF4-FFF2-40B4-BE49-F238E27FC236}">
                  <a16:creationId xmlns:a16="http://schemas.microsoft.com/office/drawing/2014/main" id="{115EAE84-9E74-4B7E-B190-28A6DCB10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8804" y="6832233"/>
              <a:ext cx="336105" cy="210857"/>
            </a:xfrm>
            <a:custGeom>
              <a:avLst/>
              <a:gdLst>
                <a:gd name="T0" fmla="*/ 364 w 90"/>
                <a:gd name="T1" fmla="*/ 316 h 56"/>
                <a:gd name="T2" fmla="*/ 364 w 90"/>
                <a:gd name="T3" fmla="*/ 316 h 56"/>
                <a:gd name="T4" fmla="*/ 331 w 90"/>
                <a:gd name="T5" fmla="*/ 311 h 56"/>
                <a:gd name="T6" fmla="*/ 95 w 90"/>
                <a:gd name="T7" fmla="*/ 242 h 56"/>
                <a:gd name="T8" fmla="*/ 21 w 90"/>
                <a:gd name="T9" fmla="*/ 185 h 56"/>
                <a:gd name="T10" fmla="*/ 12 w 90"/>
                <a:gd name="T11" fmla="*/ 90 h 56"/>
                <a:gd name="T12" fmla="*/ 128 w 90"/>
                <a:gd name="T13" fmla="*/ 0 h 56"/>
                <a:gd name="T14" fmla="*/ 163 w 90"/>
                <a:gd name="T15" fmla="*/ 5 h 56"/>
                <a:gd name="T16" fmla="*/ 398 w 90"/>
                <a:gd name="T17" fmla="*/ 69 h 56"/>
                <a:gd name="T18" fmla="*/ 483 w 90"/>
                <a:gd name="T19" fmla="*/ 226 h 56"/>
                <a:gd name="T20" fmla="*/ 364 w 90"/>
                <a:gd name="T21" fmla="*/ 316 h 56"/>
                <a:gd name="T22" fmla="*/ 128 w 90"/>
                <a:gd name="T23" fmla="*/ 90 h 56"/>
                <a:gd name="T24" fmla="*/ 95 w 90"/>
                <a:gd name="T25" fmla="*/ 114 h 56"/>
                <a:gd name="T26" fmla="*/ 102 w 90"/>
                <a:gd name="T27" fmla="*/ 140 h 56"/>
                <a:gd name="T28" fmla="*/ 118 w 90"/>
                <a:gd name="T29" fmla="*/ 159 h 56"/>
                <a:gd name="T30" fmla="*/ 357 w 90"/>
                <a:gd name="T31" fmla="*/ 221 h 56"/>
                <a:gd name="T32" fmla="*/ 398 w 90"/>
                <a:gd name="T33" fmla="*/ 197 h 56"/>
                <a:gd name="T34" fmla="*/ 376 w 90"/>
                <a:gd name="T35" fmla="*/ 159 h 56"/>
                <a:gd name="T36" fmla="*/ 135 w 90"/>
                <a:gd name="T37" fmla="*/ 90 h 56"/>
                <a:gd name="T38" fmla="*/ 128 w 90"/>
                <a:gd name="T39" fmla="*/ 9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56">
                  <a:moveTo>
                    <a:pt x="65" y="56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3" y="56"/>
                    <a:pt x="61" y="55"/>
                    <a:pt x="59" y="5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1" y="41"/>
                    <a:pt x="7" y="38"/>
                    <a:pt x="4" y="33"/>
                  </a:cubicBezTo>
                  <a:cubicBezTo>
                    <a:pt x="1" y="27"/>
                    <a:pt x="0" y="22"/>
                    <a:pt x="2" y="16"/>
                  </a:cubicBezTo>
                  <a:cubicBezTo>
                    <a:pt x="4" y="6"/>
                    <a:pt x="13" y="0"/>
                    <a:pt x="23" y="0"/>
                  </a:cubicBezTo>
                  <a:cubicBezTo>
                    <a:pt x="25" y="0"/>
                    <a:pt x="27" y="0"/>
                    <a:pt x="29" y="1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83" y="16"/>
                    <a:pt x="90" y="28"/>
                    <a:pt x="86" y="40"/>
                  </a:cubicBezTo>
                  <a:cubicBezTo>
                    <a:pt x="84" y="49"/>
                    <a:pt x="75" y="56"/>
                    <a:pt x="65" y="56"/>
                  </a:cubicBezTo>
                  <a:close/>
                  <a:moveTo>
                    <a:pt x="23" y="16"/>
                  </a:moveTo>
                  <a:cubicBezTo>
                    <a:pt x="20" y="16"/>
                    <a:pt x="18" y="18"/>
                    <a:pt x="17" y="20"/>
                  </a:cubicBezTo>
                  <a:cubicBezTo>
                    <a:pt x="17" y="22"/>
                    <a:pt x="17" y="23"/>
                    <a:pt x="18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7" y="40"/>
                    <a:pt x="70" y="38"/>
                    <a:pt x="71" y="35"/>
                  </a:cubicBezTo>
                  <a:cubicBezTo>
                    <a:pt x="72" y="32"/>
                    <a:pt x="70" y="29"/>
                    <a:pt x="67" y="28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43" name="Oval 227">
              <a:extLst>
                <a:ext uri="{FF2B5EF4-FFF2-40B4-BE49-F238E27FC236}">
                  <a16:creationId xmlns:a16="http://schemas.microsoft.com/office/drawing/2014/main" id="{8C2099FA-C259-45E6-815E-BDFED39F2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6287" y="7088681"/>
              <a:ext cx="150961" cy="151018"/>
            </a:xfrm>
            <a:prstGeom prst="ellipse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44" name="Oval 228">
              <a:extLst>
                <a:ext uri="{FF2B5EF4-FFF2-40B4-BE49-F238E27FC236}">
                  <a16:creationId xmlns:a16="http://schemas.microsoft.com/office/drawing/2014/main" id="{78E3094A-1C04-4901-96C3-DD930793B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9951" y="7088681"/>
              <a:ext cx="148114" cy="151018"/>
            </a:xfrm>
            <a:prstGeom prst="ellipse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</p:grpSp>
      <p:sp>
        <p:nvSpPr>
          <p:cNvPr id="244" name="文字方塊 243">
            <a:extLst>
              <a:ext uri="{FF2B5EF4-FFF2-40B4-BE49-F238E27FC236}">
                <a16:creationId xmlns:a16="http://schemas.microsoft.com/office/drawing/2014/main" id="{3C89D4DD-14C1-4796-8781-6CB5A8908B47}"/>
              </a:ext>
            </a:extLst>
          </p:cNvPr>
          <p:cNvSpPr txBox="1"/>
          <p:nvPr/>
        </p:nvSpPr>
        <p:spPr>
          <a:xfrm>
            <a:off x="6058679" y="4675485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Happy work teams</a:t>
            </a:r>
            <a:endParaRPr lang="zh-TW" altLang="en-US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082C631-037E-4D53-9DE6-70B4EBB783E3}"/>
              </a:ext>
            </a:extLst>
          </p:cNvPr>
          <p:cNvSpPr txBox="1"/>
          <p:nvPr/>
        </p:nvSpPr>
        <p:spPr>
          <a:xfrm>
            <a:off x="4114800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580D1AC-0CD8-48FF-BEE2-A993472FE1A0}"/>
              </a:ext>
            </a:extLst>
          </p:cNvPr>
          <p:cNvSpPr txBox="1"/>
          <p:nvPr/>
        </p:nvSpPr>
        <p:spPr>
          <a:xfrm>
            <a:off x="6799710" y="298689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&amp;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69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CF0756-3D7E-438B-A8DA-9873B03E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Atlassian Datacenter Performance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202373-D2CE-4FFF-85DA-40CF4C0A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5" name="image52.png">
            <a:extLst>
              <a:ext uri="{FF2B5EF4-FFF2-40B4-BE49-F238E27FC236}">
                <a16:creationId xmlns:a16="http://schemas.microsoft.com/office/drawing/2014/main" id="{B8AE1DF5-64F3-40F8-A60B-F35FE9A3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058" y="1988840"/>
            <a:ext cx="6709883" cy="4100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180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5586F-D301-492F-864B-1032678D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Share Case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BDBBAA-3361-46B7-8EF5-AE25150B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2895600" cy="4281343"/>
          </a:xfrm>
        </p:spPr>
        <p:txBody>
          <a:bodyPr/>
          <a:lstStyle/>
          <a:p>
            <a:r>
              <a:rPr lang="en-US" altLang="zh-TW" sz="2000" b="1" dirty="0"/>
              <a:t>Develop best practice</a:t>
            </a:r>
            <a:endParaRPr lang="zh-TW" altLang="en-US" sz="2000" b="1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0B5FFCE-5908-4CCE-AE78-ACFE04E7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22E3353-D70E-42E9-9AB3-DC6BC7B4F4D6}"/>
              </a:ext>
            </a:extLst>
          </p:cNvPr>
          <p:cNvSpPr txBox="1">
            <a:spLocks/>
          </p:cNvSpPr>
          <p:nvPr/>
        </p:nvSpPr>
        <p:spPr bwMode="auto">
          <a:xfrm>
            <a:off x="3352800" y="1844823"/>
            <a:ext cx="2895600" cy="42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CA" altLang="zh-TW" sz="24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CA" altLang="zh-TW" sz="21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CA" altLang="zh-TW" sz="18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CA" altLang="zh-TW" sz="15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CA" altLang="zh-TW" sz="15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b="1" dirty="0"/>
              <a:t>PLM with JIRA</a:t>
            </a:r>
            <a:endParaRPr lang="zh-TW" altLang="en-US" sz="2000" b="1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4BC41CF-C2E9-474B-A84D-E5EE3EA25857}"/>
              </a:ext>
            </a:extLst>
          </p:cNvPr>
          <p:cNvSpPr txBox="1">
            <a:spLocks/>
          </p:cNvSpPr>
          <p:nvPr/>
        </p:nvSpPr>
        <p:spPr bwMode="auto">
          <a:xfrm>
            <a:off x="6098800" y="1844823"/>
            <a:ext cx="3045200" cy="42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CA" altLang="zh-TW" sz="24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CA" altLang="zh-TW" sz="21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CA" altLang="zh-TW" sz="18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CA" altLang="zh-TW" sz="15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CA" altLang="zh-TW" sz="1500" kern="120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Multi-site development bottleneck</a:t>
            </a:r>
            <a:endParaRPr lang="zh-TW" altLang="en-US" sz="20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B567B4-E5FD-4CB3-B39E-9A67E6AE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20888"/>
            <a:ext cx="3221181" cy="356976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66E4833-78AB-4728-AC1E-533B8170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292" y="2564904"/>
            <a:ext cx="2548508" cy="262202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6622438-7CE0-4378-8147-6B7B5E293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782" y="2800279"/>
            <a:ext cx="2799325" cy="2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+mj-lt"/>
              </a:rPr>
              <a:t>Q&amp;A</a:t>
            </a:r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88" y="3496005"/>
            <a:ext cx="5254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0" y="3494418"/>
            <a:ext cx="523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3" y="3494418"/>
            <a:ext cx="5254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8" y="3496005"/>
            <a:ext cx="523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6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7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75" y="3496005"/>
            <a:ext cx="57943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3" descr="pasted-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4" descr="pasted-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63" y="3496005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6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56329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27EE48A9-E39B-4E82-B01D-89B4CC1B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FE1896-1CBE-44D9-977F-85E92EC5A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About us</a:t>
            </a:r>
          </a:p>
          <a:p>
            <a:r>
              <a:rPr lang="en-US" altLang="zh-TW" dirty="0"/>
              <a:t>Jira Power Up</a:t>
            </a:r>
          </a:p>
          <a:p>
            <a:r>
              <a:rPr lang="en-US" altLang="zh-TW" dirty="0"/>
              <a:t>Enterprise challenge</a:t>
            </a:r>
          </a:p>
          <a:p>
            <a:r>
              <a:rPr lang="en-US" altLang="zh-TW" dirty="0"/>
              <a:t>Share Case</a:t>
            </a:r>
          </a:p>
          <a:p>
            <a:r>
              <a:rPr lang="en-US" altLang="zh-TW" dirty="0"/>
              <a:t>Q&amp;A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825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 idx="4294967295"/>
          </p:nvPr>
        </p:nvSpPr>
        <p:spPr>
          <a:xfrm>
            <a:off x="628650" y="2957473"/>
            <a:ext cx="7886700" cy="1757611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sz="6000" dirty="0"/>
            </a:b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JIRA IT UP</a:t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我們專注於整體軟體工程解決方案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z="900" dirty="0"/>
              <a:t>www.linktech.com.tw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3568" y="2070828"/>
            <a:ext cx="8047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 !  We are </a:t>
            </a:r>
            <a:r>
              <a:rPr lang="en-US" altLang="zh-TW" sz="48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Linktech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!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11742" y="4149080"/>
            <a:ext cx="3520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altLang="zh-TW" sz="3200" dirty="0"/>
            </a:br>
            <a:r>
              <a:rPr lang="en-US" altLang="zh-TW" sz="2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www.linktech.com.tw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528BF6-D04C-4A53-8803-700B49C0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19DF8C-9AF9-4E5C-AFE0-D56550164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01046"/>
            <a:ext cx="10369151" cy="70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83476C3-53ED-4937-8A13-034C3635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5" y="-11849"/>
            <a:ext cx="5051589" cy="517919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11849"/>
            <a:ext cx="5050123" cy="5179199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1979712" y="2996952"/>
            <a:ext cx="4850499" cy="3498966"/>
            <a:chOff x="1979712" y="2996952"/>
            <a:chExt cx="4850499" cy="3498966"/>
          </a:xfrm>
        </p:grpSpPr>
        <p:cxnSp>
          <p:nvCxnSpPr>
            <p:cNvPr id="15" name="直線單箭頭接點 14"/>
            <p:cNvCxnSpPr/>
            <p:nvPr/>
          </p:nvCxnSpPr>
          <p:spPr>
            <a:xfrm>
              <a:off x="4716016" y="2996952"/>
              <a:ext cx="0" cy="20882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847163"/>
              <a:ext cx="4850499" cy="1648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2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900" dirty="0"/>
              <a:t>www.linktech.com.tw</a:t>
            </a:r>
          </a:p>
        </p:txBody>
      </p:sp>
      <p:sp>
        <p:nvSpPr>
          <p:cNvPr id="5122" name="Titre 1"/>
          <p:cNvSpPr>
            <a:spLocks noGrp="1"/>
          </p:cNvSpPr>
          <p:nvPr>
            <p:ph type="title" idx="4294967295"/>
          </p:nvPr>
        </p:nvSpPr>
        <p:spPr>
          <a:xfrm>
            <a:off x="1623746" y="489285"/>
            <a:ext cx="6192837" cy="85725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Linktech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 customer in Taiwan</a:t>
            </a:r>
            <a:endParaRPr lang="fr-CA" altLang="zh-TW" sz="3200" b="1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8" name="Picture 2" descr="http://openhouse.nctu.edu.tw/official/download_logo.php?id=02750963&amp;t=com_log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96" y="2002126"/>
            <a:ext cx="1906209" cy="4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3.bp.blogspot.com/-fDrftTwqhxE/TaGVSKh7BsI/AAAAAAAAoDM/lcCI29x2nOM/s1600/Cign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3" y="5688357"/>
            <a:ext cx="648008" cy="6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iiiedu.org.tw/taipei/edm/images/III-LOGO_268X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0" y="2773215"/>
            <a:ext cx="2097831" cy="39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2.gstatic.com/images?q=tbn:ANd9GcRwJwC3UtW5LjPp6TvK128YvqokHd16VEjRYhIqKhOXkq327gWSRQMPpTD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81" y="3917795"/>
            <a:ext cx="1091161" cy="2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homepage.ntu.edu.tw/~ntuphcdean/alumnus/pics/phc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5653590"/>
            <a:ext cx="674353" cy="67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69" y="3197506"/>
            <a:ext cx="1669976" cy="59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60" y="4927654"/>
            <a:ext cx="1847677" cy="6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9" y="5917536"/>
            <a:ext cx="2260552" cy="38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6" y="1704767"/>
            <a:ext cx="1731225" cy="1154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04" y="1703217"/>
            <a:ext cx="2018976" cy="5375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92" y="3833222"/>
            <a:ext cx="1440833" cy="46683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9" y="4982372"/>
            <a:ext cx="2653153" cy="50033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29" y="3218899"/>
            <a:ext cx="1207635" cy="67891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25" y="3076901"/>
            <a:ext cx="1349347" cy="48758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78" y="5474248"/>
            <a:ext cx="1723217" cy="53611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01" y="2795126"/>
            <a:ext cx="1100346" cy="37793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89084" y="2915460"/>
            <a:ext cx="1927152" cy="743275"/>
          </a:xfrm>
          <a:prstGeom prst="rect">
            <a:avLst/>
          </a:prstGeom>
        </p:spPr>
      </p:pic>
      <p:pic>
        <p:nvPicPr>
          <p:cNvPr id="19" name="Picture 2" descr="http://happyux.hpx.tw/conf/ch/wp-content/uploads/2013/09/104logo-Converted-03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53" y="8352140"/>
            <a:ext cx="123561" cy="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0165" y="4333459"/>
            <a:ext cx="1757737" cy="57153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6611" y="4230836"/>
            <a:ext cx="1879375" cy="583579"/>
          </a:xfrm>
          <a:prstGeom prst="rect">
            <a:avLst/>
          </a:prstGeom>
        </p:spPr>
      </p:pic>
      <p:pic>
        <p:nvPicPr>
          <p:cNvPr id="1028" name="Picture 4" descr="http://career.ntu.edu.tw/rdss/100company/hwei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27" y="4954225"/>
            <a:ext cx="2307340" cy="6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phys.sinica.edu.tw/images/sinica_log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" y="1831200"/>
            <a:ext cx="792647" cy="7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farm4.static.flickr.com/3277/2323047743_7dc04fdd6a_b_d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33" y="2393689"/>
            <a:ext cx="1198457" cy="4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freelogovectors.net/wp-content/uploads/2012/05/asus_log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04315" y="3899191"/>
            <a:ext cx="1155810" cy="3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b/ba/Htc_new_logo.svg/2000px-Htc_new_logo.svg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90" y="4077939"/>
            <a:ext cx="1180247" cy="6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「聯詠 logo」的圖片搜尋結果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48" y="4425357"/>
            <a:ext cx="1558049" cy="46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「中國人壽」的圖片搜尋結果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63" y="3197506"/>
            <a:ext cx="1403648" cy="6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75749" y="2377580"/>
            <a:ext cx="1387462" cy="54243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06011" y="1843581"/>
            <a:ext cx="770924" cy="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2296B461-C8D8-4D14-BAFE-0E8CE93C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altLang="zh-TW" dirty="0"/>
              <a:t>JIRA Power Up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A6B4EB-3767-48EC-B88B-F2502347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0A22A0-4122-433A-A33A-9AA7B94E0CEE}"/>
              </a:ext>
            </a:extLst>
          </p:cNvPr>
          <p:cNvSpPr txBox="1"/>
          <p:nvPr/>
        </p:nvSpPr>
        <p:spPr>
          <a:xfrm>
            <a:off x="1619672" y="3398669"/>
            <a:ext cx="6599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JIRA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史上最強版本，效能大突破，穩定度更高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554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63688" y="764704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JIRA 8.0</a:t>
            </a:r>
            <a:endParaRPr lang="zh-TW" altLang="en-US" sz="6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2132856"/>
            <a:ext cx="5112568" cy="106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全新架構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效能大幅提升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完美支援企業級問題追蹤系統的運作需求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75656" y="3645024"/>
            <a:ext cx="6624736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搜得更快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Jira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Query Language (JQL)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平均效能上升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31%</a:t>
            </a:r>
          </a:p>
          <a:p>
            <a:pPr marL="285750" indent="-285750"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看板更敏捷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Agile boards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運作效能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200%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提升，大型看板甚至可提升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2100%</a:t>
            </a:r>
          </a:p>
          <a:p>
            <a:pPr marL="285750" indent="-285750"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神隊友般的運算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Re-index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時間大幅縮短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71%</a:t>
            </a:r>
          </a:p>
          <a:p>
            <a:pPr marL="285750" indent="-285750"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超精簡的資料快取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Index size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完美瘦身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48%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400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101257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JIRA Service Desk4.0</a:t>
            </a:r>
            <a:endParaRPr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2094721"/>
            <a:ext cx="49685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更人性化的視覺改動</a:t>
            </a:r>
            <a:r>
              <a:rPr lang="zh-CN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深入並強化您的客戶使用體驗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67544" y="3645024"/>
            <a:ext cx="399225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花更少的時間解決更多客戶問題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Queue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的速度是原來的兩倍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訪問客戶頁面速度提升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36%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服務平台專案建置效率提升兩倍，大型服務平台專案建置效率更是提升六倍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788024" y="3645024"/>
            <a:ext cx="3672408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人性化的視覺與操作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調整改善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priority icons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JQL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搜索語法 強化搜尋客戶問題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新增支援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4-byte characters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2158218"/>
      </p:ext>
    </p:extLst>
  </p:cSld>
  <p:clrMapOvr>
    <a:masterClrMapping/>
  </p:clrMapOvr>
</p:sld>
</file>

<file path=ppt/theme/theme1.xml><?xml version="1.0" encoding="utf-8"?>
<a:theme xmlns:a="http://schemas.openxmlformats.org/drawingml/2006/main" name="基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114</Template>
  <TotalTime>3410</TotalTime>
  <Words>341</Words>
  <Application>Microsoft Office PowerPoint</Application>
  <PresentationFormat>如螢幕大小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Adobe Garamond Pro Bold</vt:lpstr>
      <vt:lpstr>Arial Unicode MS</vt:lpstr>
      <vt:lpstr>Circular Pro Bold</vt:lpstr>
      <vt:lpstr>Circular Pro Book</vt:lpstr>
      <vt:lpstr>MS PGothic</vt:lpstr>
      <vt:lpstr>微軟正黑體</vt:lpstr>
      <vt:lpstr>Arial</vt:lpstr>
      <vt:lpstr>Calibri</vt:lpstr>
      <vt:lpstr>Wingdings</vt:lpstr>
      <vt:lpstr>基本</vt:lpstr>
      <vt:lpstr>JIRA Datacenter 企業級應用 研討會</vt:lpstr>
      <vt:lpstr>PowerPoint 簡報</vt:lpstr>
      <vt:lpstr> JIRA IT UP 我們專注於整體軟體工程解決方案!  </vt:lpstr>
      <vt:lpstr>PowerPoint 簡報</vt:lpstr>
      <vt:lpstr>PowerPoint 簡報</vt:lpstr>
      <vt:lpstr>Linktech customer in Taiwan</vt:lpstr>
      <vt:lpstr>JIRA Power Up</vt:lpstr>
      <vt:lpstr>PowerPoint 簡報</vt:lpstr>
      <vt:lpstr>PowerPoint 簡報</vt:lpstr>
      <vt:lpstr>企業級IT的挑戰</vt:lpstr>
      <vt:lpstr>Atlassian Datacenter 架構</vt:lpstr>
      <vt:lpstr>Atlassian Datacenter Performance</vt:lpstr>
      <vt:lpstr>Share Case</vt:lpstr>
      <vt:lpstr>Q&amp;A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Leon</dc:creator>
  <cp:lastModifiedBy>柏宇 侯</cp:lastModifiedBy>
  <cp:revision>184</cp:revision>
  <dcterms:created xsi:type="dcterms:W3CDTF">2012-08-21T16:10:26Z</dcterms:created>
  <dcterms:modified xsi:type="dcterms:W3CDTF">2019-03-29T02:36:09Z</dcterms:modified>
</cp:coreProperties>
</file>