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4" r:id="rId2"/>
    <p:sldId id="401" r:id="rId3"/>
    <p:sldId id="400" r:id="rId4"/>
    <p:sldId id="405" r:id="rId5"/>
    <p:sldId id="406" r:id="rId6"/>
    <p:sldId id="407" r:id="rId7"/>
    <p:sldId id="402" r:id="rId8"/>
    <p:sldId id="408" r:id="rId9"/>
    <p:sldId id="409" r:id="rId10"/>
    <p:sldId id="410" r:id="rId11"/>
    <p:sldId id="411" r:id="rId12"/>
    <p:sldId id="412" r:id="rId13"/>
    <p:sldId id="413" r:id="rId14"/>
    <p:sldId id="417" r:id="rId15"/>
    <p:sldId id="415" r:id="rId16"/>
    <p:sldId id="414" r:id="rId17"/>
    <p:sldId id="416" r:id="rId18"/>
    <p:sldId id="303" r:id="rId19"/>
    <p:sldId id="302" r:id="rId2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110" d="100"/>
          <a:sy n="110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ea typeface="微軟正黑體" panose="020B0604030504040204" pitchFamily="34" charset="-120"/>
              </a:rPr>
              <a:t>www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6839-249D-459A-99BA-E624813789DE}" type="datetimeFigureOut">
              <a:rPr lang="zh-TW" altLang="en-US" smtClean="0">
                <a:ea typeface="微軟正黑體" panose="020B0604030504040204" pitchFamily="34" charset="-120"/>
              </a:rPr>
              <a:t>2016/5/20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4817-56E8-4F0A-B93C-F99F94404F54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8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 smtClean="0"/>
              <a:t>www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2E3D38C-860A-4993-937A-44A351DAF30E}" type="datetimeFigureOut">
              <a:rPr lang="zh-TW" altLang="en-US" smtClean="0"/>
              <a:pPr/>
              <a:t>2016/5/20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7C76C089-166B-48E2-AF5E-EDBDBE0331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4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231956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dirty="0" smtClean="0"/>
              <a:t>Course Name CN-#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225" y="3044552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D39EF-96E9-4454-AE15-950A66EE85B2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9817-ABD1-4BEE-A35E-7EE40AC8035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頁尾版面配置區 3"/>
          <p:cNvSpPr txBox="1">
            <a:spLocks/>
          </p:cNvSpPr>
          <p:nvPr userDrawn="1"/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10" name="Picture 38" descr="jira_rbg_whit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129539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44823"/>
            <a:ext cx="4040188" cy="3300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844823"/>
            <a:ext cx="4041775" cy="33005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60C79-FF31-4569-A7AC-79746F38DA6C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CBA9-F685-4310-90A0-987DC37A405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0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5A507-3392-48C3-8B7A-5A68AE141336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CD46D-3519-4F49-A14E-86D14A0D93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6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CA206-B8D7-4865-8C84-31ACE3CF5480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53D6-E33E-47C9-97E9-BD362C33C2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3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916831"/>
            <a:ext cx="5486400" cy="281074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50207-A8CB-4818-88D8-CEF2A8D625F6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7C40-153E-4660-86E0-30575DF0A81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04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28775"/>
            <a:ext cx="8229600" cy="453707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 smtClean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 smtClean="0"/>
              <a:t>Agenda 2th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8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藍色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藍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38B0A-E6BB-4A4A-8FE4-E73D85DEC031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03B8-A8C2-4434-9908-3C269E81093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67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31686-5B16-4064-BF61-9537570DF288}" type="datetime1">
              <a:rPr lang="fr-FR" altLang="zh-TW" smtClean="0"/>
              <a:t>20/05/2016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563A-BD99-488C-A92A-05381A0000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les styles du texte du masque</a:t>
            </a:r>
          </a:p>
          <a:p>
            <a:pPr lvl="1"/>
            <a:r>
              <a:rPr lang="fr-CA" altLang="zh-TW" dirty="0" smtClean="0"/>
              <a:t>Deuxième niveau</a:t>
            </a:r>
          </a:p>
          <a:p>
            <a:pPr lvl="2"/>
            <a:r>
              <a:rPr lang="fr-CA" altLang="zh-TW" dirty="0" smtClean="0"/>
              <a:t>Troisième niveau</a:t>
            </a:r>
          </a:p>
          <a:p>
            <a:pPr lvl="3"/>
            <a:r>
              <a:rPr lang="fr-CA" altLang="zh-TW" dirty="0" smtClean="0"/>
              <a:t>Quatrième niveau</a:t>
            </a:r>
          </a:p>
          <a:p>
            <a:pPr lvl="4"/>
            <a:r>
              <a:rPr lang="fr-CA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fld id="{F24BB5EB-6E13-444B-B545-D85CC84B0C0D}" type="datetime1">
              <a:rPr lang="fr-FR" altLang="zh-TW" smtClean="0"/>
              <a:pPr/>
              <a:t>20/05/2016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3A2A86-BB4C-4EF3-B5FE-70223D7216C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7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CA" altLang="zh-TW" sz="4000" kern="1200" dirty="0" smtClean="0">
          <a:solidFill>
            <a:schemeClr val="accent1">
              <a:lumMod val="50000"/>
            </a:schemeClr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24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21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18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ym typeface="Circular Pro Book" charset="0"/>
              </a:rPr>
              <a:t>Power report on your JIRA</a:t>
            </a:r>
            <a:endParaRPr lang="en-US" altLang="zh-TW" dirty="0">
              <a:solidFill>
                <a:srgbClr val="000000"/>
              </a:solidFill>
              <a:sym typeface="Circular Pro Book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619672" y="5733256"/>
            <a:ext cx="6624736" cy="3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859" tIns="17859" rIns="17859" bIns="17859">
            <a:spAutoFit/>
          </a:bodyPr>
          <a:lstStyle>
            <a:lvl1pPr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2000" b="1" dirty="0" smtClean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Neo •  Linksoft </a:t>
            </a:r>
            <a:r>
              <a:rPr lang="en-US" altLang="zh-TW" sz="2000" b="1" dirty="0" err="1" smtClean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Inc</a:t>
            </a:r>
            <a:r>
              <a:rPr lang="en-US" altLang="zh-TW" sz="2000" b="1" dirty="0" smtClean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  </a:t>
            </a: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•  </a:t>
            </a:r>
            <a:r>
              <a:rPr lang="en-US" altLang="zh-TW" sz="2000" b="1" dirty="0" smtClean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@ </a:t>
            </a:r>
            <a:r>
              <a:rPr lang="en-US" altLang="zh-TW" sz="2000" b="1" dirty="0" err="1" smtClean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Linksoft</a:t>
            </a:r>
            <a:r>
              <a:rPr lang="en-US" altLang="zh-TW" sz="2000" b="1" dirty="0" smtClean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 Seminar 2016</a:t>
            </a:r>
            <a:endParaRPr lang="en-US" altLang="zh-TW" sz="2000" dirty="0">
              <a:solidFill>
                <a:srgbClr val="000000"/>
              </a:solidFill>
              <a:latin typeface="Circular Pro Bold"/>
              <a:cs typeface="Arial" panose="020B0604020202020204" pitchFamily="34" charset="0"/>
            </a:endParaRPr>
          </a:p>
        </p:txBody>
      </p:sp>
      <p:pic>
        <p:nvPicPr>
          <p:cNvPr id="7" name="Picture 7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4462"/>
            <a:ext cx="5794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25" y="185664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change of the interface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65" y="2236118"/>
            <a:ext cx="5628571" cy="390476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7" name="矩形 6"/>
          <p:cNvSpPr/>
          <p:nvPr/>
        </p:nvSpPr>
        <p:spPr>
          <a:xfrm>
            <a:off x="4208148" y="2236118"/>
            <a:ext cx="720080" cy="39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0" y="3924061"/>
            <a:ext cx="9012117" cy="14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Making your own chart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996"/>
            <a:ext cx="5142857" cy="2000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矩形 5"/>
          <p:cNvSpPr/>
          <p:nvPr/>
        </p:nvSpPr>
        <p:spPr>
          <a:xfrm>
            <a:off x="457200" y="2420888"/>
            <a:ext cx="8744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20" y="3310139"/>
            <a:ext cx="8079014" cy="28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imple Drag-and-Drop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439052"/>
            <a:ext cx="8229600" cy="28958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2" y="2259999"/>
            <a:ext cx="8987816" cy="32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Powerful Calculations for users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060848"/>
            <a:ext cx="2304762" cy="207619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矩形 5"/>
          <p:cNvSpPr/>
          <p:nvPr/>
        </p:nvSpPr>
        <p:spPr>
          <a:xfrm>
            <a:off x="539552" y="2780928"/>
            <a:ext cx="230476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6270693" cy="30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Having your own dashboard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77830"/>
            <a:ext cx="8229600" cy="4015178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3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Tired of switching interface?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Let’s try the </a:t>
            </a:r>
            <a:r>
              <a:rPr lang="en-US" altLang="zh-TW" dirty="0" err="1" smtClean="0"/>
              <a:t>eazyBI</a:t>
            </a:r>
            <a:r>
              <a:rPr lang="en-US" altLang="zh-TW" dirty="0" smtClean="0"/>
              <a:t> gadget on JIRA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2319"/>
            <a:ext cx="8229600" cy="38862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Get your </a:t>
            </a:r>
            <a:r>
              <a:rPr lang="en-US" altLang="zh-TW" dirty="0" err="1" smtClean="0"/>
              <a:t>eazyBI</a:t>
            </a:r>
            <a:r>
              <a:rPr lang="en-US" altLang="zh-TW" dirty="0" smtClean="0"/>
              <a:t> report on JIRA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5438095" cy="3190476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924944"/>
            <a:ext cx="5620259" cy="31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6172200" cy="857250"/>
          </a:xfrm>
        </p:spPr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+mj-lt"/>
              </a:rPr>
              <a:t>Q&amp;A</a:t>
            </a:r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8" y="3496005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3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0" y="349441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4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3" y="349441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5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3496005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6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7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349600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43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4" descr="pasted-image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3" y="3496005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4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4155" y="2173184"/>
            <a:ext cx="6172200" cy="857250"/>
          </a:xfrm>
        </p:spPr>
        <p:txBody>
          <a:bodyPr/>
          <a:lstStyle/>
          <a:p>
            <a:r>
              <a:rPr lang="en-US" altLang="zh-TW" b="1" i="1" dirty="0">
                <a:solidFill>
                  <a:schemeClr val="bg1"/>
                </a:solidFill>
              </a:rPr>
              <a:t>Thank you for listening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33" name="Picture 24" descr="bamboo_rgb_whit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46" y="3828257"/>
            <a:ext cx="20288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25" descr="bitbucket_rgb_whit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62867"/>
            <a:ext cx="2357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27" descr="confluence_rgb_whit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43" y="3828257"/>
            <a:ext cx="261461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3" descr="crowd_rgb_whit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07" y="4670550"/>
            <a:ext cx="16398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34" descr="crucible_rgb_white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6938963"/>
            <a:ext cx="20129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" name="Picture 35" descr="fisheye_rgb_white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596188"/>
            <a:ext cx="19764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36" descr="hipchat_rgb_white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61401"/>
            <a:ext cx="21224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38" descr="jira_rbg_whit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2369"/>
            <a:ext cx="132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44" descr="stash_rgb_white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62" y="3815577"/>
            <a:ext cx="163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2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Warm up</a:t>
            </a:r>
          </a:p>
          <a:p>
            <a:r>
              <a:rPr lang="en-US" altLang="zh-TW" dirty="0" smtClean="0"/>
              <a:t>The concept of </a:t>
            </a:r>
            <a:r>
              <a:rPr lang="en-US" altLang="zh-TW" dirty="0" err="1" smtClean="0"/>
              <a:t>eazyBI</a:t>
            </a:r>
            <a:endParaRPr lang="en-US" altLang="zh-TW" dirty="0" smtClean="0"/>
          </a:p>
          <a:p>
            <a:r>
              <a:rPr lang="en-US" altLang="zh-TW" dirty="0" smtClean="0"/>
              <a:t>How </a:t>
            </a:r>
            <a:r>
              <a:rPr lang="en-US" altLang="zh-TW" dirty="0" err="1" smtClean="0"/>
              <a:t>eazyBI</a:t>
            </a:r>
            <a:r>
              <a:rPr lang="en-US" altLang="zh-TW" dirty="0" smtClean="0"/>
              <a:t> work on JIRA</a:t>
            </a:r>
          </a:p>
          <a:p>
            <a:r>
              <a:rPr lang="en-US" altLang="zh-TW" dirty="0" smtClean="0"/>
              <a:t>Q &amp; A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3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BI?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BI?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商業</a:t>
            </a:r>
            <a:r>
              <a:rPr lang="zh-TW" altLang="en-US" dirty="0" smtClean="0">
                <a:latin typeface="微軟正黑體" panose="020B0604030504040204" pitchFamily="34" charset="-120"/>
              </a:rPr>
              <a:t>智慧</a:t>
            </a:r>
            <a:r>
              <a:rPr lang="en-US" altLang="zh-TW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mtClean="0">
                <a:latin typeface="微軟正黑體" panose="020B0604030504040204" pitchFamily="34" charset="-120"/>
              </a:rPr>
              <a:t>Business intelligence)</a:t>
            </a:r>
            <a:r>
              <a:rPr lang="zh-TW" altLang="en-US" dirty="0" smtClean="0">
                <a:latin typeface="微軟正黑體" panose="020B0604030504040204" pitchFamily="34" charset="-120"/>
              </a:rPr>
              <a:t>是</a:t>
            </a:r>
            <a:r>
              <a:rPr lang="zh-TW" altLang="en-US" dirty="0">
                <a:latin typeface="微軟正黑體" panose="020B0604030504040204" pitchFamily="34" charset="-120"/>
              </a:rPr>
              <a:t>指運用資料庫技術、線上分析</a:t>
            </a:r>
            <a:r>
              <a:rPr lang="en-US" altLang="zh-TW" dirty="0">
                <a:latin typeface="微軟正黑體" panose="020B0604030504040204" pitchFamily="34" charset="-120"/>
              </a:rPr>
              <a:t>(Online Analytical Processing, OLAP)</a:t>
            </a:r>
            <a:r>
              <a:rPr lang="zh-TW" altLang="en-US" dirty="0">
                <a:latin typeface="微軟正黑體" panose="020B0604030504040204" pitchFamily="34" charset="-120"/>
              </a:rPr>
              <a:t>、資料探勘</a:t>
            </a:r>
            <a:r>
              <a:rPr lang="en-US" altLang="zh-TW" dirty="0">
                <a:latin typeface="微軟正黑體" panose="020B0604030504040204" pitchFamily="34" charset="-120"/>
              </a:rPr>
              <a:t>Data Mining</a:t>
            </a:r>
            <a:r>
              <a:rPr lang="zh-TW" altLang="en-US" dirty="0">
                <a:latin typeface="微軟正黑體" panose="020B0604030504040204" pitchFamily="34" charset="-120"/>
              </a:rPr>
              <a:t>與數位圖表等技術來進行數據的分析，以呈現企業的營運狀況</a:t>
            </a:r>
            <a:r>
              <a:rPr lang="zh-TW" altLang="en-US" dirty="0" smtClean="0">
                <a:latin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</a:rPr>
              <a:t>Helps you find the answers to the questions you know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62" y="3991242"/>
            <a:ext cx="4441676" cy="24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right decision to make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052">
            <a:off x="-1907625" y="3071719"/>
            <a:ext cx="5143500" cy="2857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33">
            <a:off x="4056830" y="2482641"/>
            <a:ext cx="5715000" cy="4219575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73" y="1844675"/>
            <a:ext cx="3295853" cy="4281488"/>
          </a:xfrm>
        </p:spPr>
      </p:pic>
    </p:spTree>
    <p:extLst>
      <p:ext uri="{BB962C8B-B14F-4D97-AF65-F5344CB8AC3E}">
        <p14:creationId xmlns:p14="http://schemas.microsoft.com/office/powerpoint/2010/main" val="2446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structure of </a:t>
            </a:r>
            <a:r>
              <a:rPr lang="en-US" altLang="zh-TW" dirty="0" err="1" smtClean="0"/>
              <a:t>easyBI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structure of </a:t>
            </a:r>
            <a:r>
              <a:rPr lang="en-US" altLang="zh-TW" dirty="0" err="1" smtClean="0"/>
              <a:t>eazyBI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534844" cy="353484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102674" cy="2150040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3959932" y="3423900"/>
            <a:ext cx="12241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4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flexibility of making your chart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263616" cy="208546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898548" cy="32405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33505"/>
            <a:ext cx="3771911" cy="23763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83" y="4466247"/>
            <a:ext cx="2699792" cy="17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Let’s take a peek at </a:t>
            </a:r>
            <a:r>
              <a:rPr lang="en-US" altLang="zh-TW" dirty="0" err="1" smtClean="0"/>
              <a:t>eazyBI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www.linksoft.com.tw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4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3100</TotalTime>
  <Words>178</Words>
  <Application>Microsoft Office PowerPoint</Application>
  <PresentationFormat>如螢幕大小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Circular Pro Bold</vt:lpstr>
      <vt:lpstr>Circular Pro Book</vt:lpstr>
      <vt:lpstr>MS PGothic</vt:lpstr>
      <vt:lpstr>微軟正黑體</vt:lpstr>
      <vt:lpstr>新細明體</vt:lpstr>
      <vt:lpstr>Arial</vt:lpstr>
      <vt:lpstr>Calibri</vt:lpstr>
      <vt:lpstr>Helvetica</vt:lpstr>
      <vt:lpstr>基本</vt:lpstr>
      <vt:lpstr>PowerPoint 簡報</vt:lpstr>
      <vt:lpstr>Outline</vt:lpstr>
      <vt:lpstr>What is BI?</vt:lpstr>
      <vt:lpstr>What’s BI?</vt:lpstr>
      <vt:lpstr>The right decision to make</vt:lpstr>
      <vt:lpstr>The structure of easyBI</vt:lpstr>
      <vt:lpstr>The structure of eazyBI</vt:lpstr>
      <vt:lpstr>The flexibility of making your chart</vt:lpstr>
      <vt:lpstr>Let’s take a peek at eazyBI</vt:lpstr>
      <vt:lpstr>The change of the interface</vt:lpstr>
      <vt:lpstr>Making your own chart</vt:lpstr>
      <vt:lpstr>Simple Drag-and-Drop</vt:lpstr>
      <vt:lpstr>Powerful Calculations for users</vt:lpstr>
      <vt:lpstr>Having your own dashboard</vt:lpstr>
      <vt:lpstr>Tired of switching interface?</vt:lpstr>
      <vt:lpstr>Let’s try the eazyBI gadget on JIRA</vt:lpstr>
      <vt:lpstr>Get your eazyBI report on JIRA</vt:lpstr>
      <vt:lpstr>Q&amp;A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Leon</dc:creator>
  <cp:lastModifiedBy>Neo Chu</cp:lastModifiedBy>
  <cp:revision>166</cp:revision>
  <dcterms:created xsi:type="dcterms:W3CDTF">2012-08-21T16:10:26Z</dcterms:created>
  <dcterms:modified xsi:type="dcterms:W3CDTF">2016-05-20T06:26:42Z</dcterms:modified>
</cp:coreProperties>
</file>