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752943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64" name="Shape 4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David Teece </a:t>
            </a: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（目前任教於加州大學柏克萊校區商學院）在</a:t>
            </a:r>
            <a:r>
              <a:t>1986 </a:t>
            </a:r>
          </a:p>
        </p:txBody>
      </p:sp>
    </p:spTree>
    <p:extLst>
      <p:ext uri="{BB962C8B-B14F-4D97-AF65-F5344CB8AC3E}">
        <p14:creationId xmlns:p14="http://schemas.microsoft.com/office/powerpoint/2010/main" val="325725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首頁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231956"/>
            <a:ext cx="7772400" cy="62098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spcBef>
                <a:spcPts val="300"/>
              </a:spcBef>
              <a:defRPr b="1">
                <a:latin typeface="Circular Pro Bold"/>
                <a:ea typeface="Circular Pro Bold"/>
                <a:cs typeface="Circular Pro Bold"/>
                <a:sym typeface="Circular Pro Bold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225" y="3044551"/>
            <a:ext cx="6400801" cy="5284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3200">
                <a:latin typeface="Circular Pro Book"/>
                <a:ea typeface="Circular Pro Book"/>
                <a:cs typeface="Circular Pro Book"/>
                <a:sym typeface="Circular Pro Book"/>
              </a:defRPr>
            </a:lvl1pPr>
            <a:lvl2pPr marL="0" indent="342900" algn="ctr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3200">
                <a:latin typeface="Circular Pro Book"/>
                <a:ea typeface="Circular Pro Book"/>
                <a:cs typeface="Circular Pro Book"/>
                <a:sym typeface="Circular Pro Book"/>
              </a:defRPr>
            </a:lvl2pPr>
            <a:lvl3pPr marL="0" indent="685800" algn="ctr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3200">
                <a:latin typeface="Circular Pro Book"/>
                <a:ea typeface="Circular Pro Book"/>
                <a:cs typeface="Circular Pro Book"/>
                <a:sym typeface="Circular Pro Book"/>
              </a:defRPr>
            </a:lvl3pPr>
            <a:lvl4pPr marL="0" indent="1028700" algn="ctr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3200">
                <a:latin typeface="Circular Pro Book"/>
                <a:ea typeface="Circular Pro Book"/>
                <a:cs typeface="Circular Pro Book"/>
                <a:sym typeface="Circular Pro Book"/>
              </a:defRPr>
            </a:lvl4pPr>
            <a:lvl5pPr marL="0" indent="1371600" algn="ctr">
              <a:lnSpc>
                <a:spcPct val="110000"/>
              </a:lnSpc>
              <a:spcBef>
                <a:spcPts val="0"/>
              </a:spcBef>
              <a:buSzTx/>
              <a:buFontTx/>
              <a:buNone/>
              <a:defRPr sz="3200">
                <a:latin typeface="Circular Pro Book"/>
                <a:ea typeface="Circular Pro Book"/>
                <a:cs typeface="Circular Pro Book"/>
                <a:sym typeface="Circular Pro Book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Shape 13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pic>
        <p:nvPicPr>
          <p:cNvPr id="14" name="image3.png" descr="jira_rbg_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3927" y="4005064"/>
            <a:ext cx="1295395" cy="50405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sz="quarter" idx="1"/>
          </p:nvPr>
        </p:nvSpPr>
        <p:spPr>
          <a:xfrm>
            <a:off x="457200" y="1844823"/>
            <a:ext cx="4040188" cy="33005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1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342900">
              <a:spcBef>
                <a:spcPts val="400"/>
              </a:spcBef>
              <a:buSzTx/>
              <a:buFontTx/>
              <a:buNone/>
              <a:defRPr sz="1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685800">
              <a:spcBef>
                <a:spcPts val="400"/>
              </a:spcBef>
              <a:buSzTx/>
              <a:buFontTx/>
              <a:buNone/>
              <a:defRPr sz="1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028700">
              <a:spcBef>
                <a:spcPts val="400"/>
              </a:spcBef>
              <a:buSzTx/>
              <a:buFontTx/>
              <a:buNone/>
              <a:defRPr sz="1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371600">
              <a:spcBef>
                <a:spcPts val="400"/>
              </a:spcBef>
              <a:buSzTx/>
              <a:buFontTx/>
              <a:buNone/>
              <a:defRPr sz="1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sz="quarter" idx="13"/>
          </p:nvPr>
        </p:nvSpPr>
        <p:spPr>
          <a:xfrm>
            <a:off x="4645026" y="1844823"/>
            <a:ext cx="4041776" cy="330053"/>
          </a:xfrm>
          <a:prstGeom prst="rect">
            <a:avLst/>
          </a:prstGeom>
        </p:spPr>
        <p:txBody>
          <a:bodyPr anchor="b"/>
          <a:lstStyle/>
          <a:p>
            <a:pPr marL="0" indent="0" defTabSz="832104">
              <a:spcBef>
                <a:spcPts val="300"/>
              </a:spcBef>
              <a:buSzTx/>
              <a:buFontTx/>
              <a:buNone/>
              <a:defRPr sz="1638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avec légen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1500">
                <a:solidFill>
                  <a:srgbClr val="254061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116" name="Shape 116"/>
          <p:cNvSpPr>
            <a:spLocks noGrp="1"/>
          </p:cNvSpPr>
          <p:nvPr>
            <p:ph type="pic" sz="half" idx="13"/>
          </p:nvPr>
        </p:nvSpPr>
        <p:spPr>
          <a:xfrm>
            <a:off x="1792288" y="1916831"/>
            <a:ext cx="5486401" cy="281074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342900">
              <a:spcBef>
                <a:spcPts val="20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685800">
              <a:spcBef>
                <a:spcPts val="20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028700">
              <a:spcBef>
                <a:spcPts val="20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371600">
              <a:spcBef>
                <a:spcPts val="200"/>
              </a:spcBef>
              <a:buSzTx/>
              <a:buFontTx/>
              <a:buNone/>
              <a:defRPr sz="10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utline格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深藍色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256490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vy藍pa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57200" y="256490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een pa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256490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y pag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457200" y="2564903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43"/>
          </a:xfrm>
          <a:prstGeom prst="rect">
            <a:avLst/>
          </a:prstGeom>
        </p:spPr>
        <p:txBody>
          <a:bodyPr/>
          <a:lstStyle>
            <a:lvl1pPr marL="257175" indent="-257175"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587829" indent="-244929"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14400" indent="-228600"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03019" indent="-274319"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45920" indent="-274320"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de 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722312" y="4406903"/>
            <a:ext cx="7772401" cy="1362076"/>
          </a:xfrm>
          <a:prstGeom prst="rect">
            <a:avLst/>
          </a:prstGeom>
        </p:spPr>
        <p:txBody>
          <a:bodyPr anchor="t"/>
          <a:lstStyle>
            <a:lvl1pPr algn="l">
              <a:defRPr sz="3000" cap="all">
                <a:solidFill>
                  <a:srgbClr val="254061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3429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6858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10287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1371600">
              <a:spcBef>
                <a:spcPts val="300"/>
              </a:spcBef>
              <a:buSzTx/>
              <a:buFontTx/>
              <a:buNone/>
              <a:defRPr sz="15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ux contenu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t>大標題文字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half" idx="1"/>
          </p:nvPr>
        </p:nvSpPr>
        <p:spPr>
          <a:xfrm>
            <a:off x="457200" y="1916832"/>
            <a:ext cx="4038600" cy="4209335"/>
          </a:xfrm>
          <a:prstGeom prst="rect">
            <a:avLst/>
          </a:prstGeom>
        </p:spPr>
        <p:txBody>
          <a:bodyPr/>
          <a:lstStyle>
            <a:lvl1pPr marL="257175" indent="-257175"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592931" indent="-250031"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925830" indent="-240030"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305657" indent="-276957"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648557" indent="-276957">
              <a:defRPr sz="21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28775"/>
            <a:ext cx="8229600" cy="4537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62778" y="6429696"/>
            <a:ext cx="224023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5pPr>
      <a:lvl6pPr marL="0" marR="0" indent="3429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6pPr>
      <a:lvl7pPr marL="0" marR="0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7pPr>
      <a:lvl8pPr marL="0" marR="0" indent="10287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8pPr>
      <a:lvl9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9pPr>
    </p:titleStyle>
    <p:bodyStyle>
      <a:lvl1pPr marL="285750" marR="0" indent="-2857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1pPr>
      <a:lvl2pPr marL="567418" marR="0" indent="-22451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2pPr>
      <a:lvl3pPr marL="895350" marR="0" indent="-2095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3pPr>
      <a:lvl4pPr marL="1280160" marR="0" indent="-2514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4pPr>
      <a:lvl5pPr marL="1623060" marR="0" indent="-2514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5pPr>
      <a:lvl6pPr marL="1965960" marR="0" indent="-2514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6pPr>
      <a:lvl7pPr marL="2308860" marR="0" indent="-2514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7pPr>
      <a:lvl8pPr marL="2651760" marR="0" indent="-2514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8pPr>
      <a:lvl9pPr marL="2994660" marR="0" indent="-25146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200" b="0" i="0" u="none" strike="noStrike" cap="none" spc="0" baseline="0">
          <a:ln>
            <a:noFill/>
          </a:ln>
          <a:solidFill>
            <a:srgbClr val="FFFFFF"/>
          </a:solidFill>
          <a:uFillTx/>
          <a:latin typeface="MS PGothic"/>
          <a:ea typeface="MS PGothic"/>
          <a:cs typeface="MS PGothic"/>
          <a:sym typeface="MS P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soft.com.tw/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tempo.io/mobile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3275855" y="6429696"/>
            <a:ext cx="2895601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28" name="Shape 128"/>
          <p:cNvSpPr/>
          <p:nvPr/>
        </p:nvSpPr>
        <p:spPr>
          <a:xfrm>
            <a:off x="107503" y="2204864"/>
            <a:ext cx="892899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  <a:spcBef>
                <a:spcPts val="300"/>
              </a:spcBef>
              <a:defRPr sz="4000" b="1">
                <a:solidFill>
                  <a:srgbClr val="FFFFFF"/>
                </a:solidFill>
                <a:latin typeface="Circular Pro Bold"/>
                <a:ea typeface="Circular Pro Bold"/>
                <a:cs typeface="Circular Pro Bold"/>
                <a:sym typeface="Circular Pro Bold"/>
              </a:defRPr>
            </a:pPr>
            <a:r>
              <a:t>Tempo</a:t>
            </a:r>
            <a:r>
              <a: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t>Timesheet</a:t>
            </a:r>
          </a:p>
        </p:txBody>
      </p:sp>
      <p:sp>
        <p:nvSpPr>
          <p:cNvPr id="129" name="Shape 129"/>
          <p:cNvSpPr/>
          <p:nvPr/>
        </p:nvSpPr>
        <p:spPr>
          <a:xfrm>
            <a:off x="107503" y="3068959"/>
            <a:ext cx="8928994" cy="1013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  <a:defRPr sz="3200" b="1">
                <a:solidFill>
                  <a:srgbClr val="FFFFFF"/>
                </a:solidFill>
                <a:latin typeface="Circular Pro Bold"/>
                <a:ea typeface="Circular Pro Bold"/>
                <a:cs typeface="Circular Pro Bold"/>
                <a:sym typeface="Circular Pro Bold"/>
              </a:defRPr>
            </a:pPr>
            <a:r>
              <a:t>Painless time tracking and reporting</a:t>
            </a:r>
            <a:br/>
            <a:r>
              <a:t>for</a:t>
            </a:r>
          </a:p>
        </p:txBody>
      </p:sp>
      <p:pic>
        <p:nvPicPr>
          <p:cNvPr id="130" name="image3.png" descr="jira_rbg_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96685" y="4365104"/>
            <a:ext cx="1295395" cy="50405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475655" y="5789793"/>
            <a:ext cx="6624737" cy="3487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7858" tIns="17858" rIns="17858" bIns="17858">
            <a:spAutoFit/>
          </a:bodyPr>
          <a:lstStyle>
            <a:lvl1pPr algn="ctr">
              <a:lnSpc>
                <a:spcPct val="110000"/>
              </a:lnSpc>
              <a:spcBef>
                <a:spcPts val="300"/>
              </a:spcBef>
              <a:defRPr sz="2000" b="1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/>
              <a:t>Sapphire •  </a:t>
            </a:r>
            <a:r>
              <a:rPr dirty="0" err="1"/>
              <a:t>Linksoft</a:t>
            </a:r>
            <a:r>
              <a:rPr dirty="0"/>
              <a:t> </a:t>
            </a:r>
            <a:r>
              <a:rPr dirty="0" err="1"/>
              <a:t>Inc</a:t>
            </a:r>
            <a:r>
              <a:rPr dirty="0"/>
              <a:t>  •  @ </a:t>
            </a:r>
            <a:r>
              <a:rPr lang="en-US" altLang="zh-TW" dirty="0" err="1">
                <a:sym typeface="Helvetica" panose="020B0604020202020204" pitchFamily="34" charset="0"/>
              </a:rPr>
              <a:t>Linksoft</a:t>
            </a:r>
            <a:r>
              <a:rPr lang="en-US" altLang="zh-TW" dirty="0">
                <a:sym typeface="Helvetica" panose="020B0604020202020204" pitchFamily="34" charset="0"/>
              </a:rPr>
              <a:t> Seminar 2016</a:t>
            </a:r>
            <a:endParaRPr lang="en-US" altLang="zh-TW" dirty="0"/>
          </a:p>
        </p:txBody>
      </p:sp>
      <p:pic>
        <p:nvPicPr>
          <p:cNvPr id="132" name="image8.png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8819" y="5386416"/>
            <a:ext cx="551726" cy="9677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501" name="Shape 501"/>
          <p:cNvSpPr>
            <a:spLocks noGrp="1"/>
          </p:cNvSpPr>
          <p:nvPr>
            <p:ph type="title"/>
          </p:nvPr>
        </p:nvSpPr>
        <p:spPr>
          <a:xfrm>
            <a:off x="1547663" y="2888939"/>
            <a:ext cx="6172201" cy="85725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Circular Pro Bold"/>
                <a:ea typeface="Circular Pro Bold"/>
                <a:cs typeface="Circular Pro Bold"/>
                <a:sym typeface="Circular Pro Bold"/>
              </a:defRPr>
            </a:lvl1pPr>
          </a:lstStyle>
          <a:p>
            <a:r>
              <a:t>How Tempo works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504" name="Shape 5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Work Velocity Definition</a:t>
            </a:r>
          </a:p>
        </p:txBody>
      </p:sp>
      <p:pic>
        <p:nvPicPr>
          <p:cNvPr id="505" name="image18.png" descr="http://www.zenexmachina.com/assets/themes/zxm/images/page-artefacts/scrum-process-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2644269"/>
            <a:ext cx="8596512" cy="3374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age19.png" descr="http://www.intelliware.com/wp-content/uploads/agile-planning-poke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1640" y="1755498"/>
            <a:ext cx="3174887" cy="1992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image20.png" descr="http://taiwancolorful.pixnet.net/album/downloadphoto?id=29110328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7743" y="1695749"/>
            <a:ext cx="1372350" cy="2022071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Shape 508"/>
          <p:cNvSpPr/>
          <p:nvPr/>
        </p:nvSpPr>
        <p:spPr>
          <a:xfrm>
            <a:off x="6156176" y="2204864"/>
            <a:ext cx="2818415" cy="684421"/>
          </a:xfrm>
          <a:prstGeom prst="rect">
            <a:avLst/>
          </a:prstGeom>
          <a:solidFill>
            <a:schemeClr val="accent2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4000" b="1">
                <a:ln w="6600">
                  <a:solidFill>
                    <a:schemeClr val="accent2"/>
                  </a:solidFill>
                </a:ln>
                <a:solidFill>
                  <a:srgbClr val="FFFFFF"/>
                </a:solidFill>
                <a:effectLst>
                  <a:outerShdw dist="38100" dir="2700000" rotWithShape="0">
                    <a:schemeClr val="accent2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Work ratio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" grpId="1" animBg="1" advAuto="0"/>
      <p:bldP spid="507" grpId="2" animBg="1" advAuto="0"/>
      <p:bldP spid="508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511" name="Shape 5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 tracking and planning</a:t>
            </a:r>
          </a:p>
        </p:txBody>
      </p:sp>
      <p:pic>
        <p:nvPicPr>
          <p:cNvPr id="512" name="image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76" y="2527580"/>
            <a:ext cx="3171771" cy="1702510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Shape 513"/>
          <p:cNvSpPr/>
          <p:nvPr/>
        </p:nvSpPr>
        <p:spPr>
          <a:xfrm>
            <a:off x="1441213" y="1988840"/>
            <a:ext cx="17043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t>古時候我們打卡</a:t>
            </a:r>
          </a:p>
        </p:txBody>
      </p:sp>
      <p:pic>
        <p:nvPicPr>
          <p:cNvPr id="514" name="image22.png"/>
          <p:cNvPicPr>
            <a:picLocks noChangeAspect="1"/>
          </p:cNvPicPr>
          <p:nvPr/>
        </p:nvPicPr>
        <p:blipFill>
          <a:blip r:embed="rId3">
            <a:extLst/>
          </a:blip>
          <a:srcRect l="11156" t="15308" r="6415" b="3048"/>
          <a:stretch>
            <a:fillRect/>
          </a:stretch>
        </p:blipFill>
        <p:spPr>
          <a:xfrm>
            <a:off x="4932040" y="2539791"/>
            <a:ext cx="3096344" cy="1728193"/>
          </a:xfrm>
          <a:prstGeom prst="rect">
            <a:avLst/>
          </a:prstGeom>
          <a:ln w="12700">
            <a:miter lim="400000"/>
          </a:ln>
        </p:spPr>
      </p:pic>
      <p:sp>
        <p:nvSpPr>
          <p:cNvPr id="515" name="Shape 515"/>
          <p:cNvSpPr/>
          <p:nvPr/>
        </p:nvSpPr>
        <p:spPr>
          <a:xfrm>
            <a:off x="5115493" y="1988840"/>
            <a:ext cx="26187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t>現在我們電子化登錄時間</a:t>
            </a:r>
          </a:p>
        </p:txBody>
      </p:sp>
      <p:sp>
        <p:nvSpPr>
          <p:cNvPr id="516" name="Shape 516"/>
          <p:cNvSpPr/>
          <p:nvPr/>
        </p:nvSpPr>
        <p:spPr>
          <a:xfrm>
            <a:off x="1441213" y="4866916"/>
            <a:ext cx="6507372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But if our work comes down in torrents</a:t>
            </a: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？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519" name="Shape 5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Members</a:t>
            </a:r>
          </a:p>
        </p:txBody>
      </p:sp>
      <p:sp>
        <p:nvSpPr>
          <p:cNvPr id="520" name="Shape 520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一鍵啟用、於背景自動計算工作時間</a:t>
            </a:r>
          </a:p>
          <a:p>
            <a:pPr>
              <a:lnSpc>
                <a:spcPct val="150000"/>
              </a:lnSpc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快速、即時的追蹤表格</a:t>
            </a:r>
          </a:p>
          <a:p>
            <a:pPr>
              <a:lnSpc>
                <a:spcPct val="150000"/>
              </a:lnSpc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輕鬆轉成各式統計分析圖表</a:t>
            </a:r>
          </a:p>
          <a:p>
            <a:pPr marL="0" indent="0">
              <a:lnSpc>
                <a:spcPct val="150000"/>
              </a:lnSpc>
              <a:buSzTx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/>
          </a:p>
          <a:p>
            <a:pPr marL="0" indent="0">
              <a:lnSpc>
                <a:spcPct val="150000"/>
              </a:lnSpc>
              <a:buSzTx/>
              <a:buNone/>
              <a:defRPr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※能更專注在工作上、不必費心紀錄時間</a:t>
            </a:r>
          </a:p>
        </p:txBody>
      </p:sp>
      <p:grpSp>
        <p:nvGrpSpPr>
          <p:cNvPr id="561" name="Group 561"/>
          <p:cNvGrpSpPr/>
          <p:nvPr/>
        </p:nvGrpSpPr>
        <p:grpSpPr>
          <a:xfrm>
            <a:off x="6483409" y="3505541"/>
            <a:ext cx="1955683" cy="2054379"/>
            <a:chOff x="0" y="0"/>
            <a:chExt cx="1955682" cy="2054378"/>
          </a:xfrm>
        </p:grpSpPr>
        <p:sp>
          <p:nvSpPr>
            <p:cNvPr id="521" name="Shape 521"/>
            <p:cNvSpPr/>
            <p:nvPr/>
          </p:nvSpPr>
          <p:spPr>
            <a:xfrm>
              <a:off x="0" y="892349"/>
              <a:ext cx="1222289" cy="1162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extrusionOk="0">
                  <a:moveTo>
                    <a:pt x="498" y="0"/>
                  </a:moveTo>
                  <a:cubicBezTo>
                    <a:pt x="132" y="242"/>
                    <a:pt x="-97" y="773"/>
                    <a:pt x="40" y="1256"/>
                  </a:cubicBezTo>
                  <a:cubicBezTo>
                    <a:pt x="4388" y="20730"/>
                    <a:pt x="4388" y="20730"/>
                    <a:pt x="4388" y="20730"/>
                  </a:cubicBezTo>
                  <a:cubicBezTo>
                    <a:pt x="4525" y="21262"/>
                    <a:pt x="4983" y="21600"/>
                    <a:pt x="5486" y="21600"/>
                  </a:cubicBezTo>
                  <a:cubicBezTo>
                    <a:pt x="5578" y="21600"/>
                    <a:pt x="5623" y="21600"/>
                    <a:pt x="5715" y="21552"/>
                  </a:cubicBezTo>
                  <a:cubicBezTo>
                    <a:pt x="20817" y="17783"/>
                    <a:pt x="20817" y="17783"/>
                    <a:pt x="20817" y="17783"/>
                  </a:cubicBezTo>
                  <a:cubicBezTo>
                    <a:pt x="21091" y="17686"/>
                    <a:pt x="21366" y="17493"/>
                    <a:pt x="21503" y="17251"/>
                  </a:cubicBezTo>
                  <a:cubicBezTo>
                    <a:pt x="21411" y="17299"/>
                    <a:pt x="21274" y="17348"/>
                    <a:pt x="21183" y="17396"/>
                  </a:cubicBezTo>
                  <a:cubicBezTo>
                    <a:pt x="6081" y="21165"/>
                    <a:pt x="6081" y="21165"/>
                    <a:pt x="6081" y="21165"/>
                  </a:cubicBezTo>
                  <a:cubicBezTo>
                    <a:pt x="5989" y="21213"/>
                    <a:pt x="5944" y="21213"/>
                    <a:pt x="5852" y="21213"/>
                  </a:cubicBezTo>
                  <a:cubicBezTo>
                    <a:pt x="5349" y="21213"/>
                    <a:pt x="4891" y="20875"/>
                    <a:pt x="4754" y="20344"/>
                  </a:cubicBezTo>
                  <a:cubicBezTo>
                    <a:pt x="406" y="870"/>
                    <a:pt x="406" y="870"/>
                    <a:pt x="406" y="870"/>
                  </a:cubicBezTo>
                  <a:cubicBezTo>
                    <a:pt x="315" y="580"/>
                    <a:pt x="361" y="242"/>
                    <a:pt x="498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40337" y="702698"/>
              <a:ext cx="1191043" cy="1310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31" extrusionOk="0">
                  <a:moveTo>
                    <a:pt x="20868" y="18142"/>
                  </a:moveTo>
                  <a:cubicBezTo>
                    <a:pt x="5406" y="21515"/>
                    <a:pt x="5406" y="21515"/>
                    <a:pt x="5406" y="21515"/>
                  </a:cubicBezTo>
                  <a:cubicBezTo>
                    <a:pt x="5031" y="21600"/>
                    <a:pt x="4609" y="21344"/>
                    <a:pt x="4516" y="21002"/>
                  </a:cubicBezTo>
                  <a:cubicBezTo>
                    <a:pt x="18" y="3799"/>
                    <a:pt x="18" y="3799"/>
                    <a:pt x="18" y="3799"/>
                  </a:cubicBezTo>
                  <a:cubicBezTo>
                    <a:pt x="-76" y="3458"/>
                    <a:pt x="205" y="3074"/>
                    <a:pt x="580" y="2988"/>
                  </a:cubicBezTo>
                  <a:cubicBezTo>
                    <a:pt x="14449" y="0"/>
                    <a:pt x="14449" y="0"/>
                    <a:pt x="14449" y="0"/>
                  </a:cubicBezTo>
                  <a:cubicBezTo>
                    <a:pt x="17307" y="1622"/>
                    <a:pt x="17307" y="1622"/>
                    <a:pt x="17307" y="1622"/>
                  </a:cubicBezTo>
                  <a:cubicBezTo>
                    <a:pt x="21430" y="17331"/>
                    <a:pt x="21430" y="17331"/>
                    <a:pt x="21430" y="17331"/>
                  </a:cubicBezTo>
                  <a:cubicBezTo>
                    <a:pt x="21524" y="17673"/>
                    <a:pt x="21290" y="18057"/>
                    <a:pt x="20868" y="18142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20830" y="680104"/>
              <a:ext cx="1231473" cy="135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76" extrusionOk="0">
                  <a:moveTo>
                    <a:pt x="5413" y="21576"/>
                  </a:moveTo>
                  <a:cubicBezTo>
                    <a:pt x="4917" y="21576"/>
                    <a:pt x="4466" y="21286"/>
                    <a:pt x="4330" y="20830"/>
                  </a:cubicBezTo>
                  <a:cubicBezTo>
                    <a:pt x="46" y="4122"/>
                    <a:pt x="46" y="4122"/>
                    <a:pt x="46" y="4122"/>
                  </a:cubicBezTo>
                  <a:cubicBezTo>
                    <a:pt x="-134" y="3583"/>
                    <a:pt x="227" y="3044"/>
                    <a:pt x="813" y="2920"/>
                  </a:cubicBezTo>
                  <a:cubicBezTo>
                    <a:pt x="14161" y="17"/>
                    <a:pt x="14161" y="17"/>
                    <a:pt x="14161" y="17"/>
                  </a:cubicBezTo>
                  <a:cubicBezTo>
                    <a:pt x="14251" y="-24"/>
                    <a:pt x="14386" y="17"/>
                    <a:pt x="14431" y="59"/>
                  </a:cubicBezTo>
                  <a:cubicBezTo>
                    <a:pt x="17182" y="1634"/>
                    <a:pt x="17182" y="1634"/>
                    <a:pt x="17182" y="1634"/>
                  </a:cubicBezTo>
                  <a:cubicBezTo>
                    <a:pt x="17272" y="1676"/>
                    <a:pt x="17362" y="1759"/>
                    <a:pt x="17362" y="1842"/>
                  </a:cubicBezTo>
                  <a:cubicBezTo>
                    <a:pt x="21331" y="17098"/>
                    <a:pt x="21331" y="17098"/>
                    <a:pt x="21331" y="17098"/>
                  </a:cubicBezTo>
                  <a:cubicBezTo>
                    <a:pt x="21466" y="17637"/>
                    <a:pt x="21105" y="18176"/>
                    <a:pt x="20519" y="18301"/>
                  </a:cubicBezTo>
                  <a:cubicBezTo>
                    <a:pt x="5638" y="21535"/>
                    <a:pt x="5638" y="21535"/>
                    <a:pt x="5638" y="21535"/>
                  </a:cubicBezTo>
                  <a:cubicBezTo>
                    <a:pt x="5548" y="21576"/>
                    <a:pt x="5503" y="21576"/>
                    <a:pt x="5413" y="21576"/>
                  </a:cubicBezTo>
                  <a:moveTo>
                    <a:pt x="14206" y="681"/>
                  </a:moveTo>
                  <a:cubicBezTo>
                    <a:pt x="993" y="3583"/>
                    <a:pt x="993" y="3583"/>
                    <a:pt x="993" y="3583"/>
                  </a:cubicBezTo>
                  <a:cubicBezTo>
                    <a:pt x="813" y="3624"/>
                    <a:pt x="678" y="3790"/>
                    <a:pt x="723" y="3997"/>
                  </a:cubicBezTo>
                  <a:cubicBezTo>
                    <a:pt x="5052" y="20664"/>
                    <a:pt x="5052" y="20664"/>
                    <a:pt x="5052" y="20664"/>
                  </a:cubicBezTo>
                  <a:cubicBezTo>
                    <a:pt x="5097" y="20830"/>
                    <a:pt x="5277" y="20954"/>
                    <a:pt x="5503" y="20913"/>
                  </a:cubicBezTo>
                  <a:cubicBezTo>
                    <a:pt x="20339" y="17637"/>
                    <a:pt x="20339" y="17637"/>
                    <a:pt x="20339" y="17637"/>
                  </a:cubicBezTo>
                  <a:cubicBezTo>
                    <a:pt x="20564" y="17596"/>
                    <a:pt x="20654" y="17430"/>
                    <a:pt x="20609" y="17264"/>
                  </a:cubicBezTo>
                  <a:cubicBezTo>
                    <a:pt x="16686" y="2132"/>
                    <a:pt x="16686" y="2132"/>
                    <a:pt x="16686" y="2132"/>
                  </a:cubicBezTo>
                  <a:cubicBezTo>
                    <a:pt x="14206" y="681"/>
                    <a:pt x="14206" y="681"/>
                    <a:pt x="14206" y="681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821060" y="679884"/>
              <a:ext cx="200884" cy="170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36" extrusionOk="0">
                  <a:moveTo>
                    <a:pt x="5538" y="21436"/>
                  </a:moveTo>
                  <a:cubicBezTo>
                    <a:pt x="5262" y="21436"/>
                    <a:pt x="4708" y="21436"/>
                    <a:pt x="4431" y="21109"/>
                  </a:cubicBezTo>
                  <a:cubicBezTo>
                    <a:pt x="3877" y="20781"/>
                    <a:pt x="3600" y="20127"/>
                    <a:pt x="3323" y="19472"/>
                  </a:cubicBezTo>
                  <a:cubicBezTo>
                    <a:pt x="0" y="3109"/>
                    <a:pt x="0" y="3109"/>
                    <a:pt x="0" y="3109"/>
                  </a:cubicBezTo>
                  <a:cubicBezTo>
                    <a:pt x="0" y="2127"/>
                    <a:pt x="277" y="1145"/>
                    <a:pt x="1108" y="491"/>
                  </a:cubicBezTo>
                  <a:cubicBezTo>
                    <a:pt x="1662" y="-164"/>
                    <a:pt x="2769" y="-164"/>
                    <a:pt x="3323" y="491"/>
                  </a:cubicBezTo>
                  <a:cubicBezTo>
                    <a:pt x="20215" y="12927"/>
                    <a:pt x="20215" y="12927"/>
                    <a:pt x="20215" y="12927"/>
                  </a:cubicBezTo>
                  <a:cubicBezTo>
                    <a:pt x="21046" y="13581"/>
                    <a:pt x="21600" y="14563"/>
                    <a:pt x="21323" y="15545"/>
                  </a:cubicBezTo>
                  <a:cubicBezTo>
                    <a:pt x="21323" y="16527"/>
                    <a:pt x="20492" y="17509"/>
                    <a:pt x="19662" y="17509"/>
                  </a:cubicBezTo>
                  <a:cubicBezTo>
                    <a:pt x="6092" y="21436"/>
                    <a:pt x="6092" y="21436"/>
                    <a:pt x="6092" y="21436"/>
                  </a:cubicBezTo>
                  <a:cubicBezTo>
                    <a:pt x="5815" y="21436"/>
                    <a:pt x="5815" y="21436"/>
                    <a:pt x="5538" y="21436"/>
                  </a:cubicBezTo>
                  <a:moveTo>
                    <a:pt x="5538" y="8345"/>
                  </a:moveTo>
                  <a:cubicBezTo>
                    <a:pt x="7200" y="15872"/>
                    <a:pt x="7200" y="15872"/>
                    <a:pt x="7200" y="15872"/>
                  </a:cubicBezTo>
                  <a:cubicBezTo>
                    <a:pt x="13569" y="13909"/>
                    <a:pt x="13569" y="13909"/>
                    <a:pt x="13569" y="13909"/>
                  </a:cubicBezTo>
                  <a:cubicBezTo>
                    <a:pt x="5538" y="8345"/>
                    <a:pt x="5538" y="8345"/>
                    <a:pt x="5538" y="8345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985177" y="1538818"/>
              <a:ext cx="12701" cy="12701"/>
            </a:xfrm>
            <a:prstGeom prst="rect">
              <a:avLst/>
            </a:pr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26" name="Shape 526"/>
            <p:cNvSpPr/>
            <p:nvPr/>
          </p:nvSpPr>
          <p:spPr>
            <a:xfrm>
              <a:off x="405580" y="1523791"/>
              <a:ext cx="587592" cy="176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18" y="0"/>
                  </a:moveTo>
                  <a:lnTo>
                    <a:pt x="0" y="16904"/>
                  </a:lnTo>
                  <a:lnTo>
                    <a:pt x="282" y="21600"/>
                  </a:lnTo>
                  <a:lnTo>
                    <a:pt x="21600" y="4696"/>
                  </a:lnTo>
                  <a:lnTo>
                    <a:pt x="21519" y="2549"/>
                  </a:lnTo>
                  <a:lnTo>
                    <a:pt x="21318" y="0"/>
                  </a:lnTo>
                  <a:close/>
                </a:path>
              </a:pathLst>
            </a:custGeom>
            <a:solidFill>
              <a:srgbClr val="B5C3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27" name="Shape 527"/>
            <p:cNvSpPr/>
            <p:nvPr/>
          </p:nvSpPr>
          <p:spPr>
            <a:xfrm>
              <a:off x="1010391" y="1647347"/>
              <a:ext cx="12701" cy="12701"/>
            </a:xfrm>
            <a:prstGeom prst="rect">
              <a:avLst/>
            </a:pr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28" name="Shape 528"/>
            <p:cNvSpPr/>
            <p:nvPr/>
          </p:nvSpPr>
          <p:spPr>
            <a:xfrm>
              <a:off x="431890" y="1632320"/>
              <a:ext cx="589785" cy="179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39" y="0"/>
                  </a:moveTo>
                  <a:lnTo>
                    <a:pt x="0" y="16990"/>
                  </a:lnTo>
                  <a:lnTo>
                    <a:pt x="361" y="21600"/>
                  </a:lnTo>
                  <a:lnTo>
                    <a:pt x="21600" y="5005"/>
                  </a:lnTo>
                  <a:lnTo>
                    <a:pt x="21399" y="2502"/>
                  </a:lnTo>
                  <a:lnTo>
                    <a:pt x="21239" y="0"/>
                  </a:lnTo>
                  <a:close/>
                </a:path>
              </a:pathLst>
            </a:custGeom>
            <a:solidFill>
              <a:srgbClr val="B5C3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29" name="Shape 529"/>
            <p:cNvSpPr/>
            <p:nvPr/>
          </p:nvSpPr>
          <p:spPr>
            <a:xfrm>
              <a:off x="343379" y="962614"/>
              <a:ext cx="526727" cy="523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9" h="19621" extrusionOk="0">
                  <a:moveTo>
                    <a:pt x="7533" y="276"/>
                  </a:moveTo>
                  <a:cubicBezTo>
                    <a:pt x="2302" y="1443"/>
                    <a:pt x="-991" y="6795"/>
                    <a:pt x="268" y="12049"/>
                  </a:cubicBezTo>
                  <a:cubicBezTo>
                    <a:pt x="1527" y="17400"/>
                    <a:pt x="6855" y="20611"/>
                    <a:pt x="12085" y="19346"/>
                  </a:cubicBezTo>
                  <a:cubicBezTo>
                    <a:pt x="17316" y="18081"/>
                    <a:pt x="20609" y="12827"/>
                    <a:pt x="19350" y="7476"/>
                  </a:cubicBezTo>
                  <a:cubicBezTo>
                    <a:pt x="18091" y="2222"/>
                    <a:pt x="12763" y="-989"/>
                    <a:pt x="7533" y="276"/>
                  </a:cubicBezTo>
                  <a:moveTo>
                    <a:pt x="11310" y="16233"/>
                  </a:moveTo>
                  <a:cubicBezTo>
                    <a:pt x="7823" y="17011"/>
                    <a:pt x="4336" y="14870"/>
                    <a:pt x="3465" y="11368"/>
                  </a:cubicBezTo>
                  <a:cubicBezTo>
                    <a:pt x="2593" y="7768"/>
                    <a:pt x="4821" y="4265"/>
                    <a:pt x="8308" y="3389"/>
                  </a:cubicBezTo>
                  <a:cubicBezTo>
                    <a:pt x="11795" y="2611"/>
                    <a:pt x="15282" y="4752"/>
                    <a:pt x="16153" y="8254"/>
                  </a:cubicBezTo>
                  <a:cubicBezTo>
                    <a:pt x="17025" y="11854"/>
                    <a:pt x="14797" y="15357"/>
                    <a:pt x="11310" y="16233"/>
                  </a:cubicBezTo>
                </a:path>
              </a:pathLst>
            </a:custGeom>
            <a:solidFill>
              <a:srgbClr val="FDBC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30" name="Shape 530"/>
            <p:cNvSpPr/>
            <p:nvPr/>
          </p:nvSpPr>
          <p:spPr>
            <a:xfrm>
              <a:off x="647852" y="1315503"/>
              <a:ext cx="184171" cy="16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77" y="0"/>
                  </a:moveTo>
                  <a:cubicBezTo>
                    <a:pt x="10039" y="5143"/>
                    <a:pt x="5476" y="8914"/>
                    <a:pt x="0" y="10629"/>
                  </a:cubicBezTo>
                  <a:cubicBezTo>
                    <a:pt x="2434" y="21600"/>
                    <a:pt x="2434" y="21600"/>
                    <a:pt x="2434" y="21600"/>
                  </a:cubicBezTo>
                  <a:cubicBezTo>
                    <a:pt x="10648" y="19543"/>
                    <a:pt x="17341" y="13714"/>
                    <a:pt x="21600" y="6171"/>
                  </a:cubicBezTo>
                  <a:lnTo>
                    <a:pt x="12777" y="0"/>
                  </a:lnTo>
                  <a:close/>
                </a:path>
              </a:pathLst>
            </a:cu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756381" y="1162028"/>
              <a:ext cx="113688" cy="200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0" h="21600" extrusionOk="0">
                  <a:moveTo>
                    <a:pt x="0" y="16551"/>
                  </a:moveTo>
                  <a:cubicBezTo>
                    <a:pt x="13328" y="21600"/>
                    <a:pt x="13328" y="21600"/>
                    <a:pt x="13328" y="21600"/>
                  </a:cubicBezTo>
                  <a:cubicBezTo>
                    <a:pt x="19302" y="15429"/>
                    <a:pt x="21600" y="7855"/>
                    <a:pt x="18843" y="0"/>
                  </a:cubicBezTo>
                  <a:cubicBezTo>
                    <a:pt x="3677" y="2244"/>
                    <a:pt x="3677" y="2244"/>
                    <a:pt x="3677" y="2244"/>
                  </a:cubicBezTo>
                  <a:cubicBezTo>
                    <a:pt x="5515" y="7294"/>
                    <a:pt x="4136" y="12623"/>
                    <a:pt x="0" y="16551"/>
                  </a:cubicBezTo>
                </a:path>
              </a:pathLst>
            </a:custGeom>
            <a:solidFill>
              <a:srgbClr val="FF4E4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343411" y="970183"/>
              <a:ext cx="223319" cy="314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9" h="21600" extrusionOk="0">
                  <a:moveTo>
                    <a:pt x="19299" y="5712"/>
                  </a:moveTo>
                  <a:cubicBezTo>
                    <a:pt x="17499" y="0"/>
                    <a:pt x="17499" y="0"/>
                    <a:pt x="17499" y="0"/>
                  </a:cubicBezTo>
                  <a:cubicBezTo>
                    <a:pt x="5349" y="2142"/>
                    <a:pt x="-2301" y="11960"/>
                    <a:pt x="624" y="21600"/>
                  </a:cubicBezTo>
                  <a:cubicBezTo>
                    <a:pt x="8049" y="20350"/>
                    <a:pt x="8049" y="20350"/>
                    <a:pt x="8049" y="20350"/>
                  </a:cubicBezTo>
                  <a:cubicBezTo>
                    <a:pt x="6024" y="13745"/>
                    <a:pt x="11199" y="7319"/>
                    <a:pt x="19299" y="5712"/>
                  </a:cubicBez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350767" y="1266172"/>
              <a:ext cx="317914" cy="220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87" extrusionOk="0">
                  <a:moveTo>
                    <a:pt x="5843" y="0"/>
                  </a:moveTo>
                  <a:cubicBezTo>
                    <a:pt x="0" y="1592"/>
                    <a:pt x="0" y="1592"/>
                    <a:pt x="0" y="1592"/>
                  </a:cubicBezTo>
                  <a:cubicBezTo>
                    <a:pt x="2302" y="14097"/>
                    <a:pt x="12039" y="21600"/>
                    <a:pt x="21600" y="18644"/>
                  </a:cubicBezTo>
                  <a:cubicBezTo>
                    <a:pt x="20184" y="11368"/>
                    <a:pt x="20184" y="11368"/>
                    <a:pt x="20184" y="11368"/>
                  </a:cubicBezTo>
                  <a:cubicBezTo>
                    <a:pt x="13810" y="13187"/>
                    <a:pt x="7436" y="8185"/>
                    <a:pt x="5843" y="0"/>
                  </a:cubicBezTo>
                  <a:close/>
                </a:path>
              </a:pathLst>
            </a:custGeom>
            <a:solidFill>
              <a:srgbClr val="3572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684028" y="727912"/>
              <a:ext cx="129359" cy="26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1232" y="1258"/>
                    <a:pt x="11232" y="1258"/>
                    <a:pt x="11232" y="1258"/>
                  </a:cubicBezTo>
                  <a:cubicBezTo>
                    <a:pt x="0" y="19713"/>
                    <a:pt x="0" y="19713"/>
                    <a:pt x="0" y="19713"/>
                  </a:cubicBezTo>
                  <a:cubicBezTo>
                    <a:pt x="3024" y="20132"/>
                    <a:pt x="6048" y="20761"/>
                    <a:pt x="8640" y="2160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750899" y="707083"/>
              <a:ext cx="70162" cy="37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687" y="7624"/>
                  </a:lnTo>
                  <a:lnTo>
                    <a:pt x="0" y="21600"/>
                  </a:lnTo>
                  <a:lnTo>
                    <a:pt x="19237" y="1207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630904" y="1057884"/>
              <a:ext cx="476279" cy="276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600" extrusionOk="0">
                  <a:moveTo>
                    <a:pt x="10683" y="10189"/>
                  </a:moveTo>
                  <a:cubicBezTo>
                    <a:pt x="10800" y="11819"/>
                    <a:pt x="10800" y="13449"/>
                    <a:pt x="10683" y="14875"/>
                  </a:cubicBezTo>
                  <a:cubicBezTo>
                    <a:pt x="10683" y="15283"/>
                    <a:pt x="10683" y="15691"/>
                    <a:pt x="10683" y="16098"/>
                  </a:cubicBezTo>
                  <a:cubicBezTo>
                    <a:pt x="21425" y="21600"/>
                    <a:pt x="21425" y="21600"/>
                    <a:pt x="21425" y="21600"/>
                  </a:cubicBezTo>
                  <a:cubicBezTo>
                    <a:pt x="20491" y="15079"/>
                    <a:pt x="20491" y="15079"/>
                    <a:pt x="20491" y="15079"/>
                  </a:cubicBezTo>
                  <a:cubicBezTo>
                    <a:pt x="10683" y="10189"/>
                    <a:pt x="10683" y="10189"/>
                    <a:pt x="10683" y="10189"/>
                  </a:cubicBezTo>
                  <a:moveTo>
                    <a:pt x="1343" y="0"/>
                  </a:moveTo>
                  <a:cubicBezTo>
                    <a:pt x="59" y="7336"/>
                    <a:pt x="59" y="7336"/>
                    <a:pt x="59" y="7336"/>
                  </a:cubicBezTo>
                  <a:cubicBezTo>
                    <a:pt x="-175" y="8966"/>
                    <a:pt x="292" y="10800"/>
                    <a:pt x="1343" y="11208"/>
                  </a:cubicBezTo>
                  <a:cubicBezTo>
                    <a:pt x="6830" y="14060"/>
                    <a:pt x="6830" y="14060"/>
                    <a:pt x="6830" y="14060"/>
                  </a:cubicBezTo>
                  <a:cubicBezTo>
                    <a:pt x="6830" y="12634"/>
                    <a:pt x="6830" y="11208"/>
                    <a:pt x="6597" y="9781"/>
                  </a:cubicBezTo>
                  <a:cubicBezTo>
                    <a:pt x="6480" y="9170"/>
                    <a:pt x="6363" y="8558"/>
                    <a:pt x="6247" y="7947"/>
                  </a:cubicBezTo>
                  <a:cubicBezTo>
                    <a:pt x="5663" y="7540"/>
                    <a:pt x="5663" y="7540"/>
                    <a:pt x="5663" y="7540"/>
                  </a:cubicBezTo>
                  <a:cubicBezTo>
                    <a:pt x="4262" y="6928"/>
                    <a:pt x="3444" y="4483"/>
                    <a:pt x="3678" y="2038"/>
                  </a:cubicBezTo>
                  <a:cubicBezTo>
                    <a:pt x="2977" y="1019"/>
                    <a:pt x="2160" y="408"/>
                    <a:pt x="1343" y="0"/>
                  </a:cubicBezTo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1086353" y="1250824"/>
              <a:ext cx="44947" cy="8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010" y="20267"/>
                  </a:lnTo>
                  <a:lnTo>
                    <a:pt x="21600" y="21600"/>
                  </a:lnTo>
                  <a:lnTo>
                    <a:pt x="11590" y="18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659910" y="972376"/>
              <a:ext cx="208290" cy="29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443"/>
                  </a:moveTo>
                  <a:cubicBezTo>
                    <a:pt x="21600" y="20829"/>
                    <a:pt x="21600" y="21214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214"/>
                    <a:pt x="21600" y="20829"/>
                    <a:pt x="21600" y="20443"/>
                  </a:cubicBezTo>
                  <a:moveTo>
                    <a:pt x="11340" y="13886"/>
                  </a:moveTo>
                  <a:cubicBezTo>
                    <a:pt x="11610" y="14464"/>
                    <a:pt x="11880" y="15043"/>
                    <a:pt x="12150" y="15621"/>
                  </a:cubicBezTo>
                  <a:cubicBezTo>
                    <a:pt x="12690" y="16971"/>
                    <a:pt x="12690" y="18321"/>
                    <a:pt x="12690" y="19671"/>
                  </a:cubicBezTo>
                  <a:cubicBezTo>
                    <a:pt x="12690" y="19671"/>
                    <a:pt x="12690" y="19671"/>
                    <a:pt x="12690" y="19671"/>
                  </a:cubicBezTo>
                  <a:cubicBezTo>
                    <a:pt x="12690" y="18321"/>
                    <a:pt x="12690" y="16971"/>
                    <a:pt x="12150" y="15621"/>
                  </a:cubicBezTo>
                  <a:cubicBezTo>
                    <a:pt x="16740" y="14850"/>
                    <a:pt x="16740" y="14850"/>
                    <a:pt x="16740" y="14850"/>
                  </a:cubicBezTo>
                  <a:cubicBezTo>
                    <a:pt x="11340" y="13886"/>
                    <a:pt x="11340" y="13886"/>
                    <a:pt x="11340" y="13886"/>
                  </a:cubicBezTo>
                  <a:moveTo>
                    <a:pt x="2430" y="0"/>
                  </a:moveTo>
                  <a:cubicBezTo>
                    <a:pt x="0" y="6364"/>
                    <a:pt x="0" y="6364"/>
                    <a:pt x="0" y="6364"/>
                  </a:cubicBezTo>
                  <a:cubicBezTo>
                    <a:pt x="1890" y="6750"/>
                    <a:pt x="3780" y="7329"/>
                    <a:pt x="5400" y="8293"/>
                  </a:cubicBezTo>
                  <a:cubicBezTo>
                    <a:pt x="5400" y="8100"/>
                    <a:pt x="5400" y="7907"/>
                    <a:pt x="5400" y="7714"/>
                  </a:cubicBezTo>
                  <a:cubicBezTo>
                    <a:pt x="7830" y="1736"/>
                    <a:pt x="7830" y="1736"/>
                    <a:pt x="7830" y="1736"/>
                  </a:cubicBezTo>
                  <a:cubicBezTo>
                    <a:pt x="6210" y="964"/>
                    <a:pt x="4320" y="386"/>
                    <a:pt x="2430" y="0"/>
                  </a:cubicBezTo>
                </a:path>
              </a:pathLst>
            </a:custGeom>
            <a:solidFill>
              <a:srgbClr val="D1A62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777210" y="1172990"/>
              <a:ext cx="93624" cy="90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extrusionOk="0">
                  <a:moveTo>
                    <a:pt x="10200" y="0"/>
                  </a:moveTo>
                  <a:cubicBezTo>
                    <a:pt x="0" y="2469"/>
                    <a:pt x="0" y="2469"/>
                    <a:pt x="0" y="2469"/>
                  </a:cubicBezTo>
                  <a:cubicBezTo>
                    <a:pt x="1200" y="6789"/>
                    <a:pt x="1200" y="11109"/>
                    <a:pt x="1200" y="15429"/>
                  </a:cubicBezTo>
                  <a:cubicBezTo>
                    <a:pt x="21000" y="21600"/>
                    <a:pt x="21000" y="21600"/>
                    <a:pt x="21000" y="21600"/>
                  </a:cubicBezTo>
                  <a:cubicBezTo>
                    <a:pt x="21000" y="20366"/>
                    <a:pt x="21000" y="19131"/>
                    <a:pt x="21000" y="17897"/>
                  </a:cubicBezTo>
                  <a:cubicBezTo>
                    <a:pt x="21600" y="13577"/>
                    <a:pt x="21600" y="8640"/>
                    <a:pt x="21000" y="3703"/>
                  </a:cubicBezTo>
                  <a:cubicBezTo>
                    <a:pt x="10200" y="0"/>
                    <a:pt x="10200" y="0"/>
                    <a:pt x="10200" y="0"/>
                  </a:cubicBezTo>
                </a:path>
              </a:pathLst>
            </a:custGeom>
            <a:solidFill>
              <a:srgbClr val="D24E5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731768" y="21954"/>
              <a:ext cx="1203086" cy="1361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26" extrusionOk="0">
                  <a:moveTo>
                    <a:pt x="15664" y="21390"/>
                  </a:moveTo>
                  <a:cubicBezTo>
                    <a:pt x="535" y="17504"/>
                    <a:pt x="535" y="17504"/>
                    <a:pt x="535" y="17504"/>
                  </a:cubicBezTo>
                  <a:cubicBezTo>
                    <a:pt x="116" y="17422"/>
                    <a:pt x="-70" y="17054"/>
                    <a:pt x="23" y="16686"/>
                  </a:cubicBezTo>
                  <a:cubicBezTo>
                    <a:pt x="5423" y="445"/>
                    <a:pt x="5423" y="445"/>
                    <a:pt x="5423" y="445"/>
                  </a:cubicBezTo>
                  <a:cubicBezTo>
                    <a:pt x="5516" y="118"/>
                    <a:pt x="5935" y="-87"/>
                    <a:pt x="6354" y="36"/>
                  </a:cubicBezTo>
                  <a:cubicBezTo>
                    <a:pt x="19947" y="3513"/>
                    <a:pt x="19947" y="3513"/>
                    <a:pt x="19947" y="3513"/>
                  </a:cubicBezTo>
                  <a:cubicBezTo>
                    <a:pt x="21530" y="6090"/>
                    <a:pt x="21530" y="6090"/>
                    <a:pt x="21530" y="6090"/>
                  </a:cubicBezTo>
                  <a:cubicBezTo>
                    <a:pt x="16596" y="20940"/>
                    <a:pt x="16596" y="20940"/>
                    <a:pt x="16596" y="20940"/>
                  </a:cubicBezTo>
                  <a:cubicBezTo>
                    <a:pt x="16502" y="21308"/>
                    <a:pt x="16083" y="21513"/>
                    <a:pt x="15664" y="2139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710866" y="0"/>
              <a:ext cx="1244817" cy="140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600" extrusionOk="0">
                  <a:moveTo>
                    <a:pt x="15703" y="21600"/>
                  </a:moveTo>
                  <a:cubicBezTo>
                    <a:pt x="15568" y="21600"/>
                    <a:pt x="15479" y="21600"/>
                    <a:pt x="15389" y="21560"/>
                  </a:cubicBezTo>
                  <a:cubicBezTo>
                    <a:pt x="794" y="17760"/>
                    <a:pt x="794" y="17760"/>
                    <a:pt x="794" y="17760"/>
                  </a:cubicBezTo>
                  <a:cubicBezTo>
                    <a:pt x="210" y="17600"/>
                    <a:pt x="-104" y="17080"/>
                    <a:pt x="31" y="16560"/>
                  </a:cubicBezTo>
                  <a:cubicBezTo>
                    <a:pt x="5240" y="680"/>
                    <a:pt x="5240" y="680"/>
                    <a:pt x="5240" y="680"/>
                  </a:cubicBezTo>
                  <a:cubicBezTo>
                    <a:pt x="5375" y="280"/>
                    <a:pt x="5824" y="0"/>
                    <a:pt x="6273" y="0"/>
                  </a:cubicBezTo>
                  <a:cubicBezTo>
                    <a:pt x="6407" y="0"/>
                    <a:pt x="6497" y="0"/>
                    <a:pt x="6587" y="40"/>
                  </a:cubicBezTo>
                  <a:cubicBezTo>
                    <a:pt x="19700" y="3440"/>
                    <a:pt x="19700" y="3440"/>
                    <a:pt x="19700" y="3440"/>
                  </a:cubicBezTo>
                  <a:cubicBezTo>
                    <a:pt x="19790" y="3480"/>
                    <a:pt x="19879" y="3520"/>
                    <a:pt x="19924" y="3600"/>
                  </a:cubicBezTo>
                  <a:cubicBezTo>
                    <a:pt x="21451" y="6120"/>
                    <a:pt x="21451" y="6120"/>
                    <a:pt x="21451" y="6120"/>
                  </a:cubicBezTo>
                  <a:cubicBezTo>
                    <a:pt x="21496" y="6200"/>
                    <a:pt x="21496" y="6280"/>
                    <a:pt x="21496" y="6360"/>
                  </a:cubicBezTo>
                  <a:cubicBezTo>
                    <a:pt x="16736" y="20920"/>
                    <a:pt x="16736" y="20920"/>
                    <a:pt x="16736" y="20920"/>
                  </a:cubicBezTo>
                  <a:cubicBezTo>
                    <a:pt x="16601" y="21320"/>
                    <a:pt x="16152" y="21600"/>
                    <a:pt x="15703" y="21600"/>
                  </a:cubicBezTo>
                  <a:moveTo>
                    <a:pt x="6273" y="640"/>
                  </a:moveTo>
                  <a:cubicBezTo>
                    <a:pt x="6138" y="640"/>
                    <a:pt x="6003" y="720"/>
                    <a:pt x="5958" y="880"/>
                  </a:cubicBezTo>
                  <a:cubicBezTo>
                    <a:pt x="749" y="16760"/>
                    <a:pt x="749" y="16760"/>
                    <a:pt x="749" y="16760"/>
                  </a:cubicBezTo>
                  <a:cubicBezTo>
                    <a:pt x="659" y="16920"/>
                    <a:pt x="794" y="17080"/>
                    <a:pt x="974" y="17160"/>
                  </a:cubicBezTo>
                  <a:cubicBezTo>
                    <a:pt x="15568" y="20960"/>
                    <a:pt x="15568" y="20960"/>
                    <a:pt x="15568" y="20960"/>
                  </a:cubicBezTo>
                  <a:cubicBezTo>
                    <a:pt x="15793" y="21000"/>
                    <a:pt x="15973" y="20880"/>
                    <a:pt x="16017" y="20720"/>
                  </a:cubicBezTo>
                  <a:cubicBezTo>
                    <a:pt x="20777" y="6320"/>
                    <a:pt x="20777" y="6320"/>
                    <a:pt x="20777" y="6320"/>
                  </a:cubicBezTo>
                  <a:cubicBezTo>
                    <a:pt x="19340" y="4040"/>
                    <a:pt x="19340" y="4040"/>
                    <a:pt x="19340" y="4040"/>
                  </a:cubicBezTo>
                  <a:cubicBezTo>
                    <a:pt x="6407" y="640"/>
                    <a:pt x="6407" y="640"/>
                    <a:pt x="6407" y="640"/>
                  </a:cubicBezTo>
                  <a:cubicBezTo>
                    <a:pt x="6363" y="640"/>
                    <a:pt x="6318" y="640"/>
                    <a:pt x="6273" y="64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1809880" y="272967"/>
              <a:ext cx="95375" cy="128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55" y="0"/>
                  </a:moveTo>
                  <a:lnTo>
                    <a:pt x="0" y="16615"/>
                  </a:lnTo>
                  <a:lnTo>
                    <a:pt x="21600" y="21600"/>
                  </a:lnTo>
                  <a:lnTo>
                    <a:pt x="6455" y="0"/>
                  </a:lnTo>
                  <a:close/>
                </a:path>
              </a:pathLst>
            </a:custGeom>
            <a:solidFill>
              <a:srgbClr val="CFDB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1838383" y="244464"/>
              <a:ext cx="96471" cy="16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" y="0"/>
                  </a:moveTo>
                  <a:lnTo>
                    <a:pt x="0" y="3744"/>
                  </a:lnTo>
                  <a:lnTo>
                    <a:pt x="14973" y="20592"/>
                  </a:lnTo>
                  <a:lnTo>
                    <a:pt x="21600" y="21600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24578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1787294" y="223635"/>
              <a:ext cx="168389" cy="20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8747" y="21600"/>
                  </a:moveTo>
                  <a:cubicBezTo>
                    <a:pt x="18414" y="21600"/>
                    <a:pt x="18414" y="21600"/>
                    <a:pt x="18082" y="21600"/>
                  </a:cubicBezTo>
                  <a:cubicBezTo>
                    <a:pt x="1799" y="17772"/>
                    <a:pt x="1799" y="17772"/>
                    <a:pt x="1799" y="17772"/>
                  </a:cubicBezTo>
                  <a:cubicBezTo>
                    <a:pt x="1134" y="17499"/>
                    <a:pt x="802" y="17225"/>
                    <a:pt x="470" y="16678"/>
                  </a:cubicBezTo>
                  <a:cubicBezTo>
                    <a:pt x="137" y="16132"/>
                    <a:pt x="-195" y="15585"/>
                    <a:pt x="137" y="15038"/>
                  </a:cubicBezTo>
                  <a:cubicBezTo>
                    <a:pt x="4790" y="1641"/>
                    <a:pt x="4790" y="1641"/>
                    <a:pt x="4790" y="1641"/>
                  </a:cubicBezTo>
                  <a:cubicBezTo>
                    <a:pt x="5122" y="547"/>
                    <a:pt x="6119" y="0"/>
                    <a:pt x="7116" y="0"/>
                  </a:cubicBezTo>
                  <a:cubicBezTo>
                    <a:pt x="8113" y="0"/>
                    <a:pt x="9110" y="273"/>
                    <a:pt x="9774" y="1094"/>
                  </a:cubicBezTo>
                  <a:cubicBezTo>
                    <a:pt x="21073" y="18046"/>
                    <a:pt x="21073" y="18046"/>
                    <a:pt x="21073" y="18046"/>
                  </a:cubicBezTo>
                  <a:cubicBezTo>
                    <a:pt x="21405" y="18592"/>
                    <a:pt x="21405" y="18866"/>
                    <a:pt x="21405" y="19413"/>
                  </a:cubicBezTo>
                  <a:cubicBezTo>
                    <a:pt x="21405" y="20780"/>
                    <a:pt x="20408" y="21600"/>
                    <a:pt x="18747" y="21600"/>
                  </a:cubicBezTo>
                  <a:close/>
                  <a:moveTo>
                    <a:pt x="6119" y="14218"/>
                  </a:moveTo>
                  <a:cubicBezTo>
                    <a:pt x="13430" y="15858"/>
                    <a:pt x="13430" y="15858"/>
                    <a:pt x="13430" y="15858"/>
                  </a:cubicBezTo>
                  <a:cubicBezTo>
                    <a:pt x="8113" y="7929"/>
                    <a:pt x="8113" y="7929"/>
                    <a:pt x="8113" y="7929"/>
                  </a:cubicBezTo>
                  <a:lnTo>
                    <a:pt x="6119" y="14218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1027155" y="240079"/>
              <a:ext cx="684063" cy="69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21" y="0"/>
                  </a:moveTo>
                  <a:cubicBezTo>
                    <a:pt x="6735" y="322"/>
                    <a:pt x="6735" y="322"/>
                    <a:pt x="6735" y="322"/>
                  </a:cubicBezTo>
                  <a:cubicBezTo>
                    <a:pt x="6242" y="2176"/>
                    <a:pt x="6242" y="2176"/>
                    <a:pt x="6242" y="2176"/>
                  </a:cubicBezTo>
                  <a:cubicBezTo>
                    <a:pt x="4353" y="1612"/>
                    <a:pt x="4353" y="1612"/>
                    <a:pt x="4353" y="1612"/>
                  </a:cubicBezTo>
                  <a:cubicBezTo>
                    <a:pt x="0" y="16281"/>
                    <a:pt x="0" y="16281"/>
                    <a:pt x="0" y="16281"/>
                  </a:cubicBezTo>
                  <a:cubicBezTo>
                    <a:pt x="411" y="14991"/>
                    <a:pt x="411" y="14991"/>
                    <a:pt x="411" y="14991"/>
                  </a:cubicBezTo>
                  <a:cubicBezTo>
                    <a:pt x="2300" y="15475"/>
                    <a:pt x="2300" y="15475"/>
                    <a:pt x="2300" y="15475"/>
                  </a:cubicBezTo>
                  <a:cubicBezTo>
                    <a:pt x="1725" y="17328"/>
                    <a:pt x="1725" y="17328"/>
                    <a:pt x="1725" y="17328"/>
                  </a:cubicBezTo>
                  <a:cubicBezTo>
                    <a:pt x="411" y="16925"/>
                    <a:pt x="411" y="16925"/>
                    <a:pt x="411" y="16925"/>
                  </a:cubicBezTo>
                  <a:cubicBezTo>
                    <a:pt x="164" y="16845"/>
                    <a:pt x="0" y="16684"/>
                    <a:pt x="0" y="16442"/>
                  </a:cubicBezTo>
                  <a:cubicBezTo>
                    <a:pt x="0" y="16684"/>
                    <a:pt x="164" y="16845"/>
                    <a:pt x="411" y="16925"/>
                  </a:cubicBezTo>
                  <a:cubicBezTo>
                    <a:pt x="15276" y="21197"/>
                    <a:pt x="15276" y="21197"/>
                    <a:pt x="15276" y="21197"/>
                  </a:cubicBezTo>
                  <a:cubicBezTo>
                    <a:pt x="15851" y="19343"/>
                    <a:pt x="15851" y="19343"/>
                    <a:pt x="15851" y="19343"/>
                  </a:cubicBezTo>
                  <a:cubicBezTo>
                    <a:pt x="17658" y="19907"/>
                    <a:pt x="17658" y="19907"/>
                    <a:pt x="17658" y="19907"/>
                  </a:cubicBezTo>
                  <a:cubicBezTo>
                    <a:pt x="17329" y="21197"/>
                    <a:pt x="17329" y="21197"/>
                    <a:pt x="17329" y="21197"/>
                  </a:cubicBezTo>
                  <a:cubicBezTo>
                    <a:pt x="17247" y="21439"/>
                    <a:pt x="17001" y="21600"/>
                    <a:pt x="16754" y="21600"/>
                  </a:cubicBezTo>
                  <a:cubicBezTo>
                    <a:pt x="16672" y="21600"/>
                    <a:pt x="16672" y="21600"/>
                    <a:pt x="16590" y="21600"/>
                  </a:cubicBezTo>
                  <a:cubicBezTo>
                    <a:pt x="16590" y="21600"/>
                    <a:pt x="16590" y="21600"/>
                    <a:pt x="16590" y="21600"/>
                  </a:cubicBezTo>
                  <a:cubicBezTo>
                    <a:pt x="16672" y="21600"/>
                    <a:pt x="16672" y="21600"/>
                    <a:pt x="16754" y="21600"/>
                  </a:cubicBezTo>
                  <a:cubicBezTo>
                    <a:pt x="17001" y="21600"/>
                    <a:pt x="17247" y="21439"/>
                    <a:pt x="17329" y="21197"/>
                  </a:cubicBezTo>
                  <a:cubicBezTo>
                    <a:pt x="21600" y="6609"/>
                    <a:pt x="21600" y="6609"/>
                    <a:pt x="21600" y="6609"/>
                  </a:cubicBezTo>
                  <a:cubicBezTo>
                    <a:pt x="19793" y="6045"/>
                    <a:pt x="19793" y="6045"/>
                    <a:pt x="19793" y="6045"/>
                  </a:cubicBezTo>
                  <a:cubicBezTo>
                    <a:pt x="20286" y="4272"/>
                    <a:pt x="20286" y="4272"/>
                    <a:pt x="20286" y="4272"/>
                  </a:cubicBezTo>
                  <a:cubicBezTo>
                    <a:pt x="5421" y="0"/>
                    <a:pt x="5421" y="0"/>
                    <a:pt x="5421" y="0"/>
                  </a:cubicBezTo>
                </a:path>
              </a:pathLst>
            </a:custGeom>
            <a:solidFill>
              <a:srgbClr val="D6E7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983305" y="881387"/>
              <a:ext cx="574438" cy="166631"/>
            </a:xfr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977824" y="860558"/>
              <a:ext cx="584304" cy="208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6" y="0"/>
                  </a:moveTo>
                  <a:lnTo>
                    <a:pt x="203" y="2160"/>
                  </a:lnTo>
                  <a:lnTo>
                    <a:pt x="0" y="4320"/>
                  </a:lnTo>
                  <a:lnTo>
                    <a:pt x="21154" y="21600"/>
                  </a:lnTo>
                  <a:lnTo>
                    <a:pt x="21438" y="19440"/>
                  </a:lnTo>
                  <a:lnTo>
                    <a:pt x="21600" y="1750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B5C3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951514" y="991012"/>
              <a:ext cx="572245" cy="166632"/>
            </a:xfr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946033" y="970183"/>
              <a:ext cx="583207" cy="208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6" y="0"/>
                  </a:moveTo>
                  <a:lnTo>
                    <a:pt x="0" y="4320"/>
                  </a:lnTo>
                  <a:lnTo>
                    <a:pt x="21194" y="21600"/>
                  </a:lnTo>
                  <a:lnTo>
                    <a:pt x="21397" y="19440"/>
                  </a:lnTo>
                  <a:lnTo>
                    <a:pt x="21600" y="17507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B5C3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1219171" y="338742"/>
              <a:ext cx="417019" cy="157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extrusionOk="0">
                  <a:moveTo>
                    <a:pt x="21346" y="16643"/>
                  </a:moveTo>
                  <a:cubicBezTo>
                    <a:pt x="21346" y="16289"/>
                    <a:pt x="21212" y="15934"/>
                    <a:pt x="21079" y="15934"/>
                  </a:cubicBezTo>
                  <a:cubicBezTo>
                    <a:pt x="20946" y="15934"/>
                    <a:pt x="20946" y="15934"/>
                    <a:pt x="20812" y="15934"/>
                  </a:cubicBezTo>
                  <a:cubicBezTo>
                    <a:pt x="17346" y="18059"/>
                    <a:pt x="13612" y="17351"/>
                    <a:pt x="10146" y="14872"/>
                  </a:cubicBezTo>
                  <a:cubicBezTo>
                    <a:pt x="6546" y="12039"/>
                    <a:pt x="3346" y="7082"/>
                    <a:pt x="946" y="354"/>
                  </a:cubicBezTo>
                  <a:cubicBezTo>
                    <a:pt x="812" y="354"/>
                    <a:pt x="812" y="354"/>
                    <a:pt x="679" y="0"/>
                  </a:cubicBezTo>
                  <a:cubicBezTo>
                    <a:pt x="546" y="0"/>
                    <a:pt x="412" y="0"/>
                    <a:pt x="279" y="354"/>
                  </a:cubicBezTo>
                  <a:cubicBezTo>
                    <a:pt x="12" y="708"/>
                    <a:pt x="-121" y="1416"/>
                    <a:pt x="146" y="2125"/>
                  </a:cubicBezTo>
                  <a:cubicBezTo>
                    <a:pt x="1346" y="6374"/>
                    <a:pt x="2679" y="9915"/>
                    <a:pt x="4279" y="12748"/>
                  </a:cubicBezTo>
                  <a:cubicBezTo>
                    <a:pt x="5879" y="15934"/>
                    <a:pt x="7612" y="18059"/>
                    <a:pt x="9612" y="19475"/>
                  </a:cubicBezTo>
                  <a:cubicBezTo>
                    <a:pt x="9612" y="19475"/>
                    <a:pt x="9612" y="19475"/>
                    <a:pt x="9612" y="19475"/>
                  </a:cubicBezTo>
                  <a:cubicBezTo>
                    <a:pt x="11479" y="21246"/>
                    <a:pt x="13479" y="21600"/>
                    <a:pt x="15479" y="21600"/>
                  </a:cubicBezTo>
                  <a:cubicBezTo>
                    <a:pt x="17346" y="21246"/>
                    <a:pt x="19346" y="20184"/>
                    <a:pt x="21079" y="18413"/>
                  </a:cubicBezTo>
                  <a:cubicBezTo>
                    <a:pt x="21346" y="18059"/>
                    <a:pt x="21479" y="17351"/>
                    <a:pt x="21346" y="16643"/>
                  </a:cubicBez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1255587" y="450560"/>
              <a:ext cx="289001" cy="352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extrusionOk="0">
                  <a:moveTo>
                    <a:pt x="21407" y="5082"/>
                  </a:moveTo>
                  <a:cubicBezTo>
                    <a:pt x="21214" y="4924"/>
                    <a:pt x="21214" y="4924"/>
                    <a:pt x="21021" y="4765"/>
                  </a:cubicBezTo>
                  <a:cubicBezTo>
                    <a:pt x="21021" y="4765"/>
                    <a:pt x="20828" y="4765"/>
                    <a:pt x="20828" y="4765"/>
                  </a:cubicBezTo>
                  <a:cubicBezTo>
                    <a:pt x="19478" y="4924"/>
                    <a:pt x="18128" y="4924"/>
                    <a:pt x="16778" y="4765"/>
                  </a:cubicBezTo>
                  <a:cubicBezTo>
                    <a:pt x="16586" y="4765"/>
                    <a:pt x="16393" y="4924"/>
                    <a:pt x="16200" y="5082"/>
                  </a:cubicBezTo>
                  <a:cubicBezTo>
                    <a:pt x="14657" y="6829"/>
                    <a:pt x="11957" y="8100"/>
                    <a:pt x="9064" y="9371"/>
                  </a:cubicBezTo>
                  <a:cubicBezTo>
                    <a:pt x="8871" y="9529"/>
                    <a:pt x="8678" y="9529"/>
                    <a:pt x="8486" y="9529"/>
                  </a:cubicBezTo>
                  <a:cubicBezTo>
                    <a:pt x="8293" y="9371"/>
                    <a:pt x="8293" y="9371"/>
                    <a:pt x="8100" y="9212"/>
                  </a:cubicBezTo>
                  <a:cubicBezTo>
                    <a:pt x="6557" y="6829"/>
                    <a:pt x="5014" y="4447"/>
                    <a:pt x="4821" y="2382"/>
                  </a:cubicBezTo>
                  <a:cubicBezTo>
                    <a:pt x="4821" y="2224"/>
                    <a:pt x="4821" y="2065"/>
                    <a:pt x="4436" y="1906"/>
                  </a:cubicBezTo>
                  <a:cubicBezTo>
                    <a:pt x="3471" y="1429"/>
                    <a:pt x="2314" y="794"/>
                    <a:pt x="1157" y="159"/>
                  </a:cubicBezTo>
                  <a:cubicBezTo>
                    <a:pt x="964" y="0"/>
                    <a:pt x="964" y="0"/>
                    <a:pt x="964" y="0"/>
                  </a:cubicBezTo>
                  <a:cubicBezTo>
                    <a:pt x="771" y="0"/>
                    <a:pt x="771" y="0"/>
                    <a:pt x="578" y="0"/>
                  </a:cubicBezTo>
                  <a:cubicBezTo>
                    <a:pt x="386" y="159"/>
                    <a:pt x="193" y="159"/>
                    <a:pt x="193" y="318"/>
                  </a:cubicBezTo>
                  <a:cubicBezTo>
                    <a:pt x="-193" y="2065"/>
                    <a:pt x="0" y="3653"/>
                    <a:pt x="771" y="5718"/>
                  </a:cubicBezTo>
                  <a:cubicBezTo>
                    <a:pt x="1543" y="7465"/>
                    <a:pt x="2700" y="9371"/>
                    <a:pt x="3857" y="11118"/>
                  </a:cubicBezTo>
                  <a:cubicBezTo>
                    <a:pt x="5978" y="14294"/>
                    <a:pt x="7907" y="17312"/>
                    <a:pt x="7328" y="20171"/>
                  </a:cubicBezTo>
                  <a:cubicBezTo>
                    <a:pt x="7136" y="20329"/>
                    <a:pt x="7328" y="20647"/>
                    <a:pt x="7714" y="20647"/>
                  </a:cubicBezTo>
                  <a:cubicBezTo>
                    <a:pt x="11186" y="21600"/>
                    <a:pt x="11186" y="21600"/>
                    <a:pt x="11186" y="21600"/>
                  </a:cubicBezTo>
                  <a:cubicBezTo>
                    <a:pt x="11378" y="21600"/>
                    <a:pt x="11571" y="21600"/>
                    <a:pt x="11571" y="21441"/>
                  </a:cubicBezTo>
                  <a:cubicBezTo>
                    <a:pt x="11764" y="21441"/>
                    <a:pt x="11957" y="21282"/>
                    <a:pt x="11957" y="21124"/>
                  </a:cubicBezTo>
                  <a:cubicBezTo>
                    <a:pt x="12536" y="19376"/>
                    <a:pt x="12343" y="17312"/>
                    <a:pt x="11378" y="14929"/>
                  </a:cubicBezTo>
                  <a:cubicBezTo>
                    <a:pt x="11186" y="14453"/>
                    <a:pt x="10993" y="13976"/>
                    <a:pt x="10800" y="13500"/>
                  </a:cubicBezTo>
                  <a:cubicBezTo>
                    <a:pt x="10607" y="13341"/>
                    <a:pt x="10800" y="13182"/>
                    <a:pt x="10800" y="13024"/>
                  </a:cubicBezTo>
                  <a:cubicBezTo>
                    <a:pt x="10993" y="13024"/>
                    <a:pt x="11186" y="12865"/>
                    <a:pt x="11378" y="12865"/>
                  </a:cubicBezTo>
                  <a:cubicBezTo>
                    <a:pt x="13500" y="11912"/>
                    <a:pt x="15621" y="10800"/>
                    <a:pt x="17357" y="9688"/>
                  </a:cubicBezTo>
                  <a:cubicBezTo>
                    <a:pt x="19286" y="8418"/>
                    <a:pt x="20636" y="6988"/>
                    <a:pt x="21407" y="5559"/>
                  </a:cubicBezTo>
                  <a:cubicBezTo>
                    <a:pt x="21407" y="5400"/>
                    <a:pt x="21407" y="5082"/>
                    <a:pt x="21407" y="5082"/>
                  </a:cubicBez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1227328" y="661040"/>
              <a:ext cx="92725" cy="104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291" extrusionOk="0">
                  <a:moveTo>
                    <a:pt x="16050" y="1054"/>
                  </a:moveTo>
                  <a:cubicBezTo>
                    <a:pt x="16050" y="527"/>
                    <a:pt x="15450" y="527"/>
                    <a:pt x="14850" y="0"/>
                  </a:cubicBezTo>
                  <a:cubicBezTo>
                    <a:pt x="14250" y="0"/>
                    <a:pt x="13650" y="527"/>
                    <a:pt x="13050" y="527"/>
                  </a:cubicBezTo>
                  <a:cubicBezTo>
                    <a:pt x="6450" y="5268"/>
                    <a:pt x="2250" y="10537"/>
                    <a:pt x="450" y="16332"/>
                  </a:cubicBezTo>
                  <a:cubicBezTo>
                    <a:pt x="-150" y="16859"/>
                    <a:pt x="-150" y="17385"/>
                    <a:pt x="450" y="17912"/>
                  </a:cubicBezTo>
                  <a:cubicBezTo>
                    <a:pt x="450" y="17912"/>
                    <a:pt x="1050" y="18439"/>
                    <a:pt x="1650" y="18439"/>
                  </a:cubicBezTo>
                  <a:cubicBezTo>
                    <a:pt x="12450" y="21073"/>
                    <a:pt x="12450" y="21073"/>
                    <a:pt x="12450" y="21073"/>
                  </a:cubicBezTo>
                  <a:cubicBezTo>
                    <a:pt x="13050" y="21600"/>
                    <a:pt x="14250" y="21073"/>
                    <a:pt x="14850" y="20546"/>
                  </a:cubicBezTo>
                  <a:cubicBezTo>
                    <a:pt x="15450" y="17385"/>
                    <a:pt x="17850" y="15278"/>
                    <a:pt x="20250" y="12644"/>
                  </a:cubicBezTo>
                  <a:cubicBezTo>
                    <a:pt x="21450" y="11590"/>
                    <a:pt x="21450" y="10537"/>
                    <a:pt x="20850" y="10010"/>
                  </a:cubicBezTo>
                  <a:cubicBezTo>
                    <a:pt x="19650" y="7376"/>
                    <a:pt x="18450" y="4741"/>
                    <a:pt x="16050" y="1054"/>
                  </a:cubicBez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1362609" y="504276"/>
              <a:ext cx="66872" cy="6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3600"/>
                  </a:moveTo>
                  <a:cubicBezTo>
                    <a:pt x="15785" y="4500"/>
                    <a:pt x="18277" y="5400"/>
                    <a:pt x="19938" y="5400"/>
                  </a:cubicBezTo>
                  <a:cubicBezTo>
                    <a:pt x="20769" y="6300"/>
                    <a:pt x="21600" y="7200"/>
                    <a:pt x="21600" y="9000"/>
                  </a:cubicBezTo>
                  <a:cubicBezTo>
                    <a:pt x="20769" y="9000"/>
                    <a:pt x="20769" y="9900"/>
                    <a:pt x="20769" y="9900"/>
                  </a:cubicBezTo>
                  <a:cubicBezTo>
                    <a:pt x="19938" y="11700"/>
                    <a:pt x="14954" y="17100"/>
                    <a:pt x="8308" y="20700"/>
                  </a:cubicBezTo>
                  <a:cubicBezTo>
                    <a:pt x="7477" y="21600"/>
                    <a:pt x="6646" y="21600"/>
                    <a:pt x="6646" y="21600"/>
                  </a:cubicBezTo>
                  <a:cubicBezTo>
                    <a:pt x="6646" y="21600"/>
                    <a:pt x="6646" y="21600"/>
                    <a:pt x="6646" y="21600"/>
                  </a:cubicBezTo>
                  <a:cubicBezTo>
                    <a:pt x="5815" y="20700"/>
                    <a:pt x="4985" y="20700"/>
                    <a:pt x="4985" y="19800"/>
                  </a:cubicBezTo>
                  <a:cubicBezTo>
                    <a:pt x="831" y="12600"/>
                    <a:pt x="0" y="5400"/>
                    <a:pt x="0" y="3600"/>
                  </a:cubicBezTo>
                  <a:cubicBezTo>
                    <a:pt x="0" y="2700"/>
                    <a:pt x="0" y="2700"/>
                    <a:pt x="0" y="1800"/>
                  </a:cubicBezTo>
                  <a:cubicBezTo>
                    <a:pt x="0" y="900"/>
                    <a:pt x="1662" y="0"/>
                    <a:pt x="2492" y="0"/>
                  </a:cubicBezTo>
                  <a:cubicBezTo>
                    <a:pt x="3323" y="900"/>
                    <a:pt x="6646" y="1800"/>
                    <a:pt x="10800" y="3600"/>
                  </a:cubicBez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1165283" y="236790"/>
              <a:ext cx="32889" cy="5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7" y="0"/>
                  </a:moveTo>
                  <a:cubicBezTo>
                    <a:pt x="13292" y="0"/>
                    <a:pt x="9969" y="2057"/>
                    <a:pt x="8308" y="5143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8308" y="5143"/>
                    <a:pt x="8308" y="5143"/>
                    <a:pt x="8308" y="5143"/>
                  </a:cubicBezTo>
                  <a:cubicBezTo>
                    <a:pt x="9969" y="2057"/>
                    <a:pt x="13292" y="0"/>
                    <a:pt x="18277" y="0"/>
                  </a:cubicBezTo>
                  <a:cubicBezTo>
                    <a:pt x="19938" y="0"/>
                    <a:pt x="21600" y="1029"/>
                    <a:pt x="21600" y="1029"/>
                  </a:cubicBezTo>
                  <a:cubicBezTo>
                    <a:pt x="21600" y="1029"/>
                    <a:pt x="21600" y="1029"/>
                    <a:pt x="21600" y="1029"/>
                  </a:cubicBezTo>
                  <a:cubicBezTo>
                    <a:pt x="21600" y="1029"/>
                    <a:pt x="19938" y="0"/>
                    <a:pt x="18277" y="0"/>
                  </a:cubicBezTo>
                </a:path>
              </a:pathLst>
            </a:custGeom>
            <a:solidFill>
              <a:srgbClr val="97CB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1165283" y="236790"/>
              <a:ext cx="74546" cy="73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93" y="0"/>
                  </a:moveTo>
                  <a:cubicBezTo>
                    <a:pt x="5959" y="0"/>
                    <a:pt x="4469" y="1543"/>
                    <a:pt x="3724" y="3857"/>
                  </a:cubicBezTo>
                  <a:cubicBezTo>
                    <a:pt x="0" y="16200"/>
                    <a:pt x="0" y="16200"/>
                    <a:pt x="0" y="16200"/>
                  </a:cubicBezTo>
                  <a:cubicBezTo>
                    <a:pt x="17131" y="21600"/>
                    <a:pt x="17131" y="21600"/>
                    <a:pt x="17131" y="21600"/>
                  </a:cubicBezTo>
                  <a:cubicBezTo>
                    <a:pt x="21600" y="3857"/>
                    <a:pt x="21600" y="3857"/>
                    <a:pt x="21600" y="3857"/>
                  </a:cubicBezTo>
                  <a:cubicBezTo>
                    <a:pt x="9683" y="771"/>
                    <a:pt x="9683" y="771"/>
                    <a:pt x="9683" y="771"/>
                  </a:cubicBezTo>
                  <a:cubicBezTo>
                    <a:pt x="9683" y="771"/>
                    <a:pt x="8938" y="0"/>
                    <a:pt x="8193" y="0"/>
                  </a:cubicBezTo>
                </a:path>
              </a:pathLst>
            </a:custGeom>
            <a:solidFill>
              <a:srgbClr val="8BC5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1027155" y="723527"/>
              <a:ext cx="72354" cy="74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57" y="0"/>
                  </a:moveTo>
                  <a:cubicBezTo>
                    <a:pt x="0" y="11917"/>
                    <a:pt x="0" y="11917"/>
                    <a:pt x="0" y="11917"/>
                  </a:cubicBezTo>
                  <a:cubicBezTo>
                    <a:pt x="0" y="11917"/>
                    <a:pt x="0" y="12662"/>
                    <a:pt x="0" y="13407"/>
                  </a:cubicBezTo>
                  <a:cubicBezTo>
                    <a:pt x="0" y="15641"/>
                    <a:pt x="1543" y="17131"/>
                    <a:pt x="3857" y="17876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21600" y="4469"/>
                    <a:pt x="21600" y="4469"/>
                    <a:pt x="21600" y="4469"/>
                  </a:cubicBezTo>
                  <a:cubicBezTo>
                    <a:pt x="3857" y="0"/>
                    <a:pt x="3857" y="0"/>
                    <a:pt x="3857" y="0"/>
                  </a:cubicBezTo>
                </a:path>
              </a:pathLst>
            </a:custGeom>
            <a:solidFill>
              <a:srgbClr val="8BC5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1669560" y="377111"/>
              <a:ext cx="53717" cy="7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683"/>
                  </a:moveTo>
                  <a:cubicBezTo>
                    <a:pt x="16457" y="21600"/>
                    <a:pt x="16457" y="21600"/>
                    <a:pt x="16457" y="21600"/>
                  </a:cubicBezTo>
                  <a:cubicBezTo>
                    <a:pt x="16457" y="21600"/>
                    <a:pt x="16457" y="21600"/>
                    <a:pt x="16457" y="21600"/>
                  </a:cubicBezTo>
                  <a:cubicBezTo>
                    <a:pt x="21600" y="9683"/>
                    <a:pt x="21600" y="9683"/>
                    <a:pt x="21600" y="9683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486" y="2979"/>
                    <a:pt x="17486" y="2979"/>
                    <a:pt x="17486" y="2979"/>
                  </a:cubicBezTo>
                  <a:cubicBezTo>
                    <a:pt x="20571" y="3724"/>
                    <a:pt x="21600" y="5959"/>
                    <a:pt x="21600" y="8193"/>
                  </a:cubicBezTo>
                  <a:cubicBezTo>
                    <a:pt x="21600" y="5959"/>
                    <a:pt x="20571" y="3724"/>
                    <a:pt x="17486" y="297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7CB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1653116" y="377111"/>
              <a:ext cx="70161" cy="75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0"/>
                  </a:moveTo>
                  <a:cubicBezTo>
                    <a:pt x="0" y="16386"/>
                    <a:pt x="0" y="16386"/>
                    <a:pt x="0" y="16386"/>
                  </a:cubicBezTo>
                  <a:cubicBezTo>
                    <a:pt x="17600" y="21600"/>
                    <a:pt x="17600" y="21600"/>
                    <a:pt x="17600" y="21600"/>
                  </a:cubicBezTo>
                  <a:cubicBezTo>
                    <a:pt x="21600" y="9683"/>
                    <a:pt x="21600" y="9683"/>
                    <a:pt x="21600" y="9683"/>
                  </a:cubicBezTo>
                  <a:cubicBezTo>
                    <a:pt x="21600" y="8938"/>
                    <a:pt x="21600" y="8193"/>
                    <a:pt x="21600" y="8193"/>
                  </a:cubicBezTo>
                  <a:cubicBezTo>
                    <a:pt x="21600" y="5959"/>
                    <a:pt x="20800" y="3724"/>
                    <a:pt x="18400" y="2979"/>
                  </a:cubicBezTo>
                  <a:cubicBezTo>
                    <a:pt x="4800" y="0"/>
                    <a:pt x="4800" y="0"/>
                    <a:pt x="4800" y="0"/>
                  </a:cubicBezTo>
                </a:path>
              </a:pathLst>
            </a:custGeom>
            <a:solidFill>
              <a:srgbClr val="8BC5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1510603" y="923045"/>
              <a:ext cx="41659" cy="13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7CB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1510603" y="863847"/>
              <a:ext cx="75642" cy="72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214" y="0"/>
                  </a:moveTo>
                  <a:cubicBezTo>
                    <a:pt x="0" y="17743"/>
                    <a:pt x="0" y="17743"/>
                    <a:pt x="0" y="17743"/>
                  </a:cubicBezTo>
                  <a:cubicBezTo>
                    <a:pt x="11917" y="21600"/>
                    <a:pt x="11917" y="21600"/>
                    <a:pt x="11917" y="21600"/>
                  </a:cubicBezTo>
                  <a:cubicBezTo>
                    <a:pt x="12662" y="21600"/>
                    <a:pt x="12662" y="21600"/>
                    <a:pt x="13407" y="21600"/>
                  </a:cubicBezTo>
                  <a:cubicBezTo>
                    <a:pt x="15641" y="21600"/>
                    <a:pt x="17876" y="20057"/>
                    <a:pt x="18621" y="17743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5214" y="0"/>
                    <a:pt x="5214" y="0"/>
                    <a:pt x="5214" y="0"/>
                  </a:cubicBezTo>
                </a:path>
              </a:pathLst>
            </a:custGeom>
            <a:solidFill>
              <a:srgbClr val="8BC5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571" name="Group 571"/>
          <p:cNvGrpSpPr/>
          <p:nvPr/>
        </p:nvGrpSpPr>
        <p:grpSpPr>
          <a:xfrm>
            <a:off x="7160121" y="1624548"/>
            <a:ext cx="1220805" cy="1441958"/>
            <a:chOff x="0" y="0"/>
            <a:chExt cx="1220804" cy="1441956"/>
          </a:xfrm>
        </p:grpSpPr>
        <p:sp>
          <p:nvSpPr>
            <p:cNvPr id="562" name="Shape 562"/>
            <p:cNvSpPr/>
            <p:nvPr/>
          </p:nvSpPr>
          <p:spPr>
            <a:xfrm rot="21369540">
              <a:off x="47227" y="116198"/>
              <a:ext cx="1131664" cy="128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603"/>
                    <a:pt x="0" y="20603"/>
                    <a:pt x="0" y="20603"/>
                  </a:cubicBezTo>
                  <a:cubicBezTo>
                    <a:pt x="0" y="21185"/>
                    <a:pt x="521" y="21600"/>
                    <a:pt x="1137" y="21600"/>
                  </a:cubicBezTo>
                  <a:cubicBezTo>
                    <a:pt x="20463" y="21600"/>
                    <a:pt x="20463" y="21600"/>
                    <a:pt x="20463" y="21600"/>
                  </a:cubicBezTo>
                  <a:cubicBezTo>
                    <a:pt x="21079" y="21600"/>
                    <a:pt x="21600" y="21185"/>
                    <a:pt x="21600" y="20603"/>
                  </a:cubicBezTo>
                  <a:cubicBezTo>
                    <a:pt x="21600" y="20271"/>
                    <a:pt x="21600" y="20271"/>
                    <a:pt x="21600" y="20271"/>
                  </a:cubicBezTo>
                  <a:cubicBezTo>
                    <a:pt x="21600" y="20852"/>
                    <a:pt x="21079" y="21268"/>
                    <a:pt x="20463" y="21268"/>
                  </a:cubicBezTo>
                  <a:cubicBezTo>
                    <a:pt x="1137" y="21268"/>
                    <a:pt x="1137" y="21268"/>
                    <a:pt x="1137" y="21268"/>
                  </a:cubicBezTo>
                  <a:cubicBezTo>
                    <a:pt x="521" y="21268"/>
                    <a:pt x="0" y="20852"/>
                    <a:pt x="0" y="2027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 rot="21369540">
              <a:off x="1141744" y="182242"/>
              <a:ext cx="1271" cy="12701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 rot="21369540">
              <a:off x="63741" y="56803"/>
              <a:ext cx="1091993" cy="130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5" y="21600"/>
                  </a:moveTo>
                  <a:cubicBezTo>
                    <a:pt x="785" y="21600"/>
                    <a:pt x="785" y="21600"/>
                    <a:pt x="785" y="21600"/>
                  </a:cubicBezTo>
                  <a:cubicBezTo>
                    <a:pt x="344" y="21600"/>
                    <a:pt x="0" y="21314"/>
                    <a:pt x="0" y="20945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0" y="286"/>
                    <a:pt x="344" y="0"/>
                    <a:pt x="785" y="0"/>
                  </a:cubicBezTo>
                  <a:cubicBezTo>
                    <a:pt x="18655" y="0"/>
                    <a:pt x="18655" y="0"/>
                    <a:pt x="18655" y="0"/>
                  </a:cubicBezTo>
                  <a:cubicBezTo>
                    <a:pt x="21600" y="2455"/>
                    <a:pt x="21600" y="2455"/>
                    <a:pt x="21600" y="2455"/>
                  </a:cubicBezTo>
                  <a:cubicBezTo>
                    <a:pt x="21600" y="20945"/>
                    <a:pt x="21600" y="20945"/>
                    <a:pt x="21600" y="20945"/>
                  </a:cubicBezTo>
                  <a:cubicBezTo>
                    <a:pt x="21600" y="21314"/>
                    <a:pt x="21256" y="21600"/>
                    <a:pt x="20815" y="2160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 rot="21369540">
              <a:off x="43905" y="36967"/>
              <a:ext cx="1131664" cy="1348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63" y="21600"/>
                  </a:moveTo>
                  <a:cubicBezTo>
                    <a:pt x="1137" y="21600"/>
                    <a:pt x="1137" y="21600"/>
                    <a:pt x="1137" y="21600"/>
                  </a:cubicBezTo>
                  <a:cubicBezTo>
                    <a:pt x="521" y="21600"/>
                    <a:pt x="0" y="21203"/>
                    <a:pt x="0" y="20647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397"/>
                    <a:pt x="521" y="0"/>
                    <a:pt x="1137" y="0"/>
                  </a:cubicBezTo>
                  <a:cubicBezTo>
                    <a:pt x="18379" y="0"/>
                    <a:pt x="18379" y="0"/>
                    <a:pt x="18379" y="0"/>
                  </a:cubicBezTo>
                  <a:cubicBezTo>
                    <a:pt x="18474" y="0"/>
                    <a:pt x="18568" y="40"/>
                    <a:pt x="18663" y="79"/>
                  </a:cubicBezTo>
                  <a:cubicBezTo>
                    <a:pt x="21505" y="2501"/>
                    <a:pt x="21505" y="2501"/>
                    <a:pt x="21505" y="2501"/>
                  </a:cubicBezTo>
                  <a:cubicBezTo>
                    <a:pt x="21553" y="2541"/>
                    <a:pt x="21600" y="2621"/>
                    <a:pt x="21600" y="2700"/>
                  </a:cubicBezTo>
                  <a:cubicBezTo>
                    <a:pt x="21600" y="20647"/>
                    <a:pt x="21600" y="20647"/>
                    <a:pt x="21600" y="20647"/>
                  </a:cubicBezTo>
                  <a:cubicBezTo>
                    <a:pt x="21600" y="21203"/>
                    <a:pt x="21079" y="21600"/>
                    <a:pt x="20463" y="21600"/>
                  </a:cubicBezTo>
                  <a:moveTo>
                    <a:pt x="1137" y="635"/>
                  </a:moveTo>
                  <a:cubicBezTo>
                    <a:pt x="947" y="635"/>
                    <a:pt x="758" y="754"/>
                    <a:pt x="758" y="953"/>
                  </a:cubicBezTo>
                  <a:cubicBezTo>
                    <a:pt x="758" y="20647"/>
                    <a:pt x="758" y="20647"/>
                    <a:pt x="758" y="20647"/>
                  </a:cubicBezTo>
                  <a:cubicBezTo>
                    <a:pt x="758" y="20846"/>
                    <a:pt x="947" y="20965"/>
                    <a:pt x="1137" y="20965"/>
                  </a:cubicBezTo>
                  <a:cubicBezTo>
                    <a:pt x="20463" y="20965"/>
                    <a:pt x="20463" y="20965"/>
                    <a:pt x="20463" y="20965"/>
                  </a:cubicBezTo>
                  <a:cubicBezTo>
                    <a:pt x="20653" y="20965"/>
                    <a:pt x="20842" y="20846"/>
                    <a:pt x="20842" y="20647"/>
                  </a:cubicBezTo>
                  <a:cubicBezTo>
                    <a:pt x="20842" y="2859"/>
                    <a:pt x="20842" y="2859"/>
                    <a:pt x="20842" y="2859"/>
                  </a:cubicBezTo>
                  <a:cubicBezTo>
                    <a:pt x="18237" y="635"/>
                    <a:pt x="18237" y="635"/>
                    <a:pt x="18237" y="635"/>
                  </a:cubicBezTo>
                  <a:cubicBezTo>
                    <a:pt x="1137" y="635"/>
                    <a:pt x="1137" y="635"/>
                    <a:pt x="1137" y="635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 rot="21369540">
              <a:off x="967479" y="54587"/>
              <a:ext cx="121102" cy="122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 rot="21369540">
              <a:off x="966539" y="26531"/>
              <a:ext cx="149288" cy="149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927"/>
                  </a:lnTo>
                  <a:lnTo>
                    <a:pt x="17522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 rot="21369540">
              <a:off x="946684" y="6116"/>
              <a:ext cx="188959" cy="189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extrusionOk="0">
                  <a:moveTo>
                    <a:pt x="19326" y="21430"/>
                  </a:moveTo>
                  <a:cubicBezTo>
                    <a:pt x="19326" y="21430"/>
                    <a:pt x="19326" y="21430"/>
                    <a:pt x="19326" y="21430"/>
                  </a:cubicBezTo>
                  <a:cubicBezTo>
                    <a:pt x="2274" y="21430"/>
                    <a:pt x="2274" y="21430"/>
                    <a:pt x="2274" y="21430"/>
                  </a:cubicBezTo>
                  <a:cubicBezTo>
                    <a:pt x="1137" y="21430"/>
                    <a:pt x="0" y="20588"/>
                    <a:pt x="0" y="19186"/>
                  </a:cubicBezTo>
                  <a:cubicBezTo>
                    <a:pt x="0" y="2355"/>
                    <a:pt x="0" y="2355"/>
                    <a:pt x="0" y="2355"/>
                  </a:cubicBezTo>
                  <a:cubicBezTo>
                    <a:pt x="0" y="1233"/>
                    <a:pt x="568" y="391"/>
                    <a:pt x="1421" y="111"/>
                  </a:cubicBezTo>
                  <a:cubicBezTo>
                    <a:pt x="2274" y="-170"/>
                    <a:pt x="3126" y="111"/>
                    <a:pt x="3979" y="672"/>
                  </a:cubicBezTo>
                  <a:cubicBezTo>
                    <a:pt x="20747" y="17503"/>
                    <a:pt x="20747" y="17503"/>
                    <a:pt x="20747" y="17503"/>
                  </a:cubicBezTo>
                  <a:cubicBezTo>
                    <a:pt x="21316" y="18064"/>
                    <a:pt x="21600" y="18625"/>
                    <a:pt x="21600" y="19186"/>
                  </a:cubicBezTo>
                  <a:cubicBezTo>
                    <a:pt x="21600" y="20588"/>
                    <a:pt x="20463" y="21430"/>
                    <a:pt x="19326" y="21430"/>
                  </a:cubicBezTo>
                  <a:close/>
                  <a:moveTo>
                    <a:pt x="4547" y="16942"/>
                  </a:moveTo>
                  <a:cubicBezTo>
                    <a:pt x="13926" y="16942"/>
                    <a:pt x="13926" y="16942"/>
                    <a:pt x="13926" y="16942"/>
                  </a:cubicBezTo>
                  <a:cubicBezTo>
                    <a:pt x="4547" y="7685"/>
                    <a:pt x="4547" y="7685"/>
                    <a:pt x="4547" y="7685"/>
                  </a:cubicBezTo>
                  <a:lnTo>
                    <a:pt x="4547" y="16942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 rot="21369540">
              <a:off x="271492" y="374205"/>
              <a:ext cx="675449" cy="674405"/>
            </a:xfrm>
            <a:prstGeom prst="ellipse">
              <a:avLst/>
            </a:prstGeom>
            <a:solidFill>
              <a:srgbClr val="FFBD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 rot="21369540">
              <a:off x="547040" y="595918"/>
              <a:ext cx="177919" cy="227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0278" extrusionOk="0">
                  <a:moveTo>
                    <a:pt x="5030" y="441"/>
                  </a:moveTo>
                  <a:cubicBezTo>
                    <a:pt x="19825" y="8376"/>
                    <a:pt x="19825" y="8376"/>
                    <a:pt x="19825" y="8376"/>
                  </a:cubicBezTo>
                  <a:cubicBezTo>
                    <a:pt x="21600" y="9257"/>
                    <a:pt x="21600" y="11021"/>
                    <a:pt x="19825" y="11902"/>
                  </a:cubicBezTo>
                  <a:cubicBezTo>
                    <a:pt x="5030" y="19837"/>
                    <a:pt x="5030" y="19837"/>
                    <a:pt x="5030" y="19837"/>
                  </a:cubicBezTo>
                  <a:cubicBezTo>
                    <a:pt x="2959" y="20939"/>
                    <a:pt x="0" y="19837"/>
                    <a:pt x="0" y="18074"/>
                  </a:cubicBezTo>
                  <a:cubicBezTo>
                    <a:pt x="0" y="2204"/>
                    <a:pt x="0" y="2204"/>
                    <a:pt x="0" y="2204"/>
                  </a:cubicBezTo>
                  <a:cubicBezTo>
                    <a:pt x="0" y="441"/>
                    <a:pt x="2959" y="-661"/>
                    <a:pt x="5030" y="441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sp>
        <p:nvSpPr>
          <p:cNvPr id="572" name="Shape 572"/>
          <p:cNvSpPr/>
          <p:nvPr/>
        </p:nvSpPr>
        <p:spPr>
          <a:xfrm rot="21130878">
            <a:off x="7381463" y="2336502"/>
            <a:ext cx="1182227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200" b="1">
                <a:ln w="12700">
                  <a:solidFill>
                    <a:srgbClr val="00B0F0"/>
                  </a:solidFill>
                </a:ln>
                <a:solidFill>
                  <a:srgbClr val="C9E6EE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t>Click!</a:t>
            </a:r>
          </a:p>
        </p:txBody>
      </p:sp>
      <p:grpSp>
        <p:nvGrpSpPr>
          <p:cNvPr id="583" name="Group 583"/>
          <p:cNvGrpSpPr/>
          <p:nvPr/>
        </p:nvGrpSpPr>
        <p:grpSpPr>
          <a:xfrm>
            <a:off x="5593419" y="2978755"/>
            <a:ext cx="902372" cy="1090263"/>
            <a:chOff x="0" y="0"/>
            <a:chExt cx="902371" cy="1090261"/>
          </a:xfrm>
        </p:grpSpPr>
        <p:sp>
          <p:nvSpPr>
            <p:cNvPr id="573" name="Shape 573"/>
            <p:cNvSpPr/>
            <p:nvPr/>
          </p:nvSpPr>
          <p:spPr>
            <a:xfrm>
              <a:off x="0" y="63638"/>
              <a:ext cx="901102" cy="102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603"/>
                    <a:pt x="0" y="20603"/>
                    <a:pt x="0" y="20603"/>
                  </a:cubicBezTo>
                  <a:cubicBezTo>
                    <a:pt x="0" y="21185"/>
                    <a:pt x="521" y="21600"/>
                    <a:pt x="1137" y="21600"/>
                  </a:cubicBezTo>
                  <a:cubicBezTo>
                    <a:pt x="20463" y="21600"/>
                    <a:pt x="20463" y="21600"/>
                    <a:pt x="20463" y="21600"/>
                  </a:cubicBezTo>
                  <a:cubicBezTo>
                    <a:pt x="21079" y="21600"/>
                    <a:pt x="21600" y="21185"/>
                    <a:pt x="21600" y="20603"/>
                  </a:cubicBezTo>
                  <a:cubicBezTo>
                    <a:pt x="21600" y="20271"/>
                    <a:pt x="21600" y="20271"/>
                    <a:pt x="21600" y="20271"/>
                  </a:cubicBezTo>
                  <a:cubicBezTo>
                    <a:pt x="21600" y="20852"/>
                    <a:pt x="21079" y="21268"/>
                    <a:pt x="20463" y="21268"/>
                  </a:cubicBezTo>
                  <a:cubicBezTo>
                    <a:pt x="1137" y="21268"/>
                    <a:pt x="1137" y="21268"/>
                    <a:pt x="1137" y="21268"/>
                  </a:cubicBezTo>
                  <a:cubicBezTo>
                    <a:pt x="521" y="21268"/>
                    <a:pt x="0" y="20852"/>
                    <a:pt x="0" y="2027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901101" y="144156"/>
              <a:ext cx="1271" cy="12701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15794" y="16256"/>
              <a:ext cx="869513" cy="104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5" y="21600"/>
                  </a:moveTo>
                  <a:cubicBezTo>
                    <a:pt x="785" y="21600"/>
                    <a:pt x="785" y="21600"/>
                    <a:pt x="785" y="21600"/>
                  </a:cubicBezTo>
                  <a:cubicBezTo>
                    <a:pt x="344" y="21600"/>
                    <a:pt x="0" y="21314"/>
                    <a:pt x="0" y="20945"/>
                  </a:cubicBezTo>
                  <a:cubicBezTo>
                    <a:pt x="0" y="655"/>
                    <a:pt x="0" y="655"/>
                    <a:pt x="0" y="655"/>
                  </a:cubicBezTo>
                  <a:cubicBezTo>
                    <a:pt x="0" y="286"/>
                    <a:pt x="344" y="0"/>
                    <a:pt x="785" y="0"/>
                  </a:cubicBezTo>
                  <a:cubicBezTo>
                    <a:pt x="18655" y="0"/>
                    <a:pt x="18655" y="0"/>
                    <a:pt x="18655" y="0"/>
                  </a:cubicBezTo>
                  <a:cubicBezTo>
                    <a:pt x="21600" y="2455"/>
                    <a:pt x="21600" y="2455"/>
                    <a:pt x="21600" y="2455"/>
                  </a:cubicBezTo>
                  <a:cubicBezTo>
                    <a:pt x="21600" y="20945"/>
                    <a:pt x="21600" y="20945"/>
                    <a:pt x="21600" y="20945"/>
                  </a:cubicBezTo>
                  <a:cubicBezTo>
                    <a:pt x="21600" y="21314"/>
                    <a:pt x="21256" y="21600"/>
                    <a:pt x="20815" y="2160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0" y="461"/>
              <a:ext cx="901102" cy="1074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63" y="21600"/>
                  </a:moveTo>
                  <a:cubicBezTo>
                    <a:pt x="1137" y="21600"/>
                    <a:pt x="1137" y="21600"/>
                    <a:pt x="1137" y="21600"/>
                  </a:cubicBezTo>
                  <a:cubicBezTo>
                    <a:pt x="521" y="21600"/>
                    <a:pt x="0" y="21203"/>
                    <a:pt x="0" y="20647"/>
                  </a:cubicBezTo>
                  <a:cubicBezTo>
                    <a:pt x="0" y="953"/>
                    <a:pt x="0" y="953"/>
                    <a:pt x="0" y="953"/>
                  </a:cubicBezTo>
                  <a:cubicBezTo>
                    <a:pt x="0" y="397"/>
                    <a:pt x="521" y="0"/>
                    <a:pt x="1137" y="0"/>
                  </a:cubicBezTo>
                  <a:cubicBezTo>
                    <a:pt x="18379" y="0"/>
                    <a:pt x="18379" y="0"/>
                    <a:pt x="18379" y="0"/>
                  </a:cubicBezTo>
                  <a:cubicBezTo>
                    <a:pt x="18474" y="0"/>
                    <a:pt x="18568" y="40"/>
                    <a:pt x="18663" y="79"/>
                  </a:cubicBezTo>
                  <a:cubicBezTo>
                    <a:pt x="21505" y="2501"/>
                    <a:pt x="21505" y="2501"/>
                    <a:pt x="21505" y="2501"/>
                  </a:cubicBezTo>
                  <a:cubicBezTo>
                    <a:pt x="21553" y="2541"/>
                    <a:pt x="21600" y="2621"/>
                    <a:pt x="21600" y="2700"/>
                  </a:cubicBezTo>
                  <a:cubicBezTo>
                    <a:pt x="21600" y="20647"/>
                    <a:pt x="21600" y="20647"/>
                    <a:pt x="21600" y="20647"/>
                  </a:cubicBezTo>
                  <a:cubicBezTo>
                    <a:pt x="21600" y="21203"/>
                    <a:pt x="21079" y="21600"/>
                    <a:pt x="20463" y="21600"/>
                  </a:cubicBezTo>
                  <a:moveTo>
                    <a:pt x="1137" y="635"/>
                  </a:moveTo>
                  <a:cubicBezTo>
                    <a:pt x="947" y="635"/>
                    <a:pt x="758" y="754"/>
                    <a:pt x="758" y="953"/>
                  </a:cubicBezTo>
                  <a:cubicBezTo>
                    <a:pt x="758" y="20647"/>
                    <a:pt x="758" y="20647"/>
                    <a:pt x="758" y="20647"/>
                  </a:cubicBezTo>
                  <a:cubicBezTo>
                    <a:pt x="758" y="20846"/>
                    <a:pt x="947" y="20965"/>
                    <a:pt x="1137" y="20965"/>
                  </a:cubicBezTo>
                  <a:cubicBezTo>
                    <a:pt x="20463" y="20965"/>
                    <a:pt x="20463" y="20965"/>
                    <a:pt x="20463" y="20965"/>
                  </a:cubicBezTo>
                  <a:cubicBezTo>
                    <a:pt x="20653" y="20965"/>
                    <a:pt x="20842" y="20846"/>
                    <a:pt x="20842" y="20647"/>
                  </a:cubicBezTo>
                  <a:cubicBezTo>
                    <a:pt x="20842" y="2859"/>
                    <a:pt x="20842" y="2859"/>
                    <a:pt x="20842" y="2859"/>
                  </a:cubicBezTo>
                  <a:cubicBezTo>
                    <a:pt x="18237" y="635"/>
                    <a:pt x="18237" y="635"/>
                    <a:pt x="18237" y="635"/>
                  </a:cubicBezTo>
                  <a:cubicBezTo>
                    <a:pt x="1137" y="635"/>
                    <a:pt x="1137" y="635"/>
                    <a:pt x="1137" y="635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766434" y="37869"/>
              <a:ext cx="96429" cy="97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B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766434" y="16256"/>
              <a:ext cx="118873" cy="118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3927"/>
                  </a:lnTo>
                  <a:lnTo>
                    <a:pt x="17522" y="21600"/>
                  </a:ln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578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750640" y="0"/>
              <a:ext cx="150462" cy="150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extrusionOk="0">
                  <a:moveTo>
                    <a:pt x="19326" y="21430"/>
                  </a:moveTo>
                  <a:cubicBezTo>
                    <a:pt x="19326" y="21430"/>
                    <a:pt x="19326" y="21430"/>
                    <a:pt x="19326" y="21430"/>
                  </a:cubicBezTo>
                  <a:cubicBezTo>
                    <a:pt x="2274" y="21430"/>
                    <a:pt x="2274" y="21430"/>
                    <a:pt x="2274" y="21430"/>
                  </a:cubicBezTo>
                  <a:cubicBezTo>
                    <a:pt x="1137" y="21430"/>
                    <a:pt x="0" y="20588"/>
                    <a:pt x="0" y="19186"/>
                  </a:cubicBezTo>
                  <a:cubicBezTo>
                    <a:pt x="0" y="2355"/>
                    <a:pt x="0" y="2355"/>
                    <a:pt x="0" y="2355"/>
                  </a:cubicBezTo>
                  <a:cubicBezTo>
                    <a:pt x="0" y="1233"/>
                    <a:pt x="568" y="391"/>
                    <a:pt x="1421" y="111"/>
                  </a:cubicBezTo>
                  <a:cubicBezTo>
                    <a:pt x="2274" y="-170"/>
                    <a:pt x="3126" y="111"/>
                    <a:pt x="3979" y="672"/>
                  </a:cubicBezTo>
                  <a:cubicBezTo>
                    <a:pt x="20747" y="17503"/>
                    <a:pt x="20747" y="17503"/>
                    <a:pt x="20747" y="17503"/>
                  </a:cubicBezTo>
                  <a:cubicBezTo>
                    <a:pt x="21316" y="18064"/>
                    <a:pt x="21600" y="18625"/>
                    <a:pt x="21600" y="19186"/>
                  </a:cubicBezTo>
                  <a:cubicBezTo>
                    <a:pt x="21600" y="20588"/>
                    <a:pt x="20747" y="21430"/>
                    <a:pt x="19326" y="21430"/>
                  </a:cubicBezTo>
                  <a:close/>
                  <a:moveTo>
                    <a:pt x="4547" y="16942"/>
                  </a:moveTo>
                  <a:cubicBezTo>
                    <a:pt x="13926" y="16942"/>
                    <a:pt x="13926" y="16942"/>
                    <a:pt x="13926" y="16942"/>
                  </a:cubicBezTo>
                  <a:cubicBezTo>
                    <a:pt x="4547" y="7685"/>
                    <a:pt x="4547" y="7685"/>
                    <a:pt x="4547" y="7685"/>
                  </a:cubicBezTo>
                  <a:lnTo>
                    <a:pt x="4547" y="16942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181217" y="474287"/>
              <a:ext cx="123029" cy="292609"/>
            </a:xfrm>
            <a:prstGeom prst="rect">
              <a:avLst/>
            </a:pr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596023" y="436880"/>
              <a:ext cx="123029" cy="330016"/>
            </a:xfrm>
            <a:prstGeom prst="rect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389036" y="322164"/>
              <a:ext cx="122198" cy="444732"/>
            </a:xfrm>
            <a:prstGeom prst="rect">
              <a:avLst/>
            </a:prstGeom>
            <a:solidFill>
              <a:srgbClr val="FDBC1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590" name="Group 590"/>
          <p:cNvGrpSpPr/>
          <p:nvPr/>
        </p:nvGrpSpPr>
        <p:grpSpPr>
          <a:xfrm>
            <a:off x="5227261" y="2639751"/>
            <a:ext cx="614487" cy="614486"/>
            <a:chOff x="0" y="0"/>
            <a:chExt cx="614485" cy="614485"/>
          </a:xfrm>
        </p:grpSpPr>
        <p:sp>
          <p:nvSpPr>
            <p:cNvPr id="584" name="Shape 584"/>
            <p:cNvSpPr/>
            <p:nvPr/>
          </p:nvSpPr>
          <p:spPr>
            <a:xfrm>
              <a:off x="10770" y="10770"/>
              <a:ext cx="592945" cy="592945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-1" y="-1"/>
              <a:ext cx="614487" cy="61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2" y="21600"/>
                    <a:pt x="0" y="16721"/>
                    <a:pt x="0" y="10800"/>
                  </a:cubicBezTo>
                  <a:cubicBezTo>
                    <a:pt x="0" y="4832"/>
                    <a:pt x="4832" y="0"/>
                    <a:pt x="10800" y="0"/>
                  </a:cubicBezTo>
                  <a:cubicBezTo>
                    <a:pt x="16768" y="0"/>
                    <a:pt x="21600" y="4832"/>
                    <a:pt x="21600" y="10800"/>
                  </a:cubicBezTo>
                  <a:cubicBezTo>
                    <a:pt x="21600" y="16721"/>
                    <a:pt x="16768" y="21600"/>
                    <a:pt x="10800" y="21600"/>
                  </a:cubicBezTo>
                  <a:moveTo>
                    <a:pt x="10800" y="758"/>
                  </a:moveTo>
                  <a:cubicBezTo>
                    <a:pt x="5258" y="758"/>
                    <a:pt x="758" y="5258"/>
                    <a:pt x="758" y="10800"/>
                  </a:cubicBezTo>
                  <a:cubicBezTo>
                    <a:pt x="758" y="16295"/>
                    <a:pt x="5258" y="20842"/>
                    <a:pt x="10800" y="20842"/>
                  </a:cubicBezTo>
                  <a:cubicBezTo>
                    <a:pt x="16342" y="20842"/>
                    <a:pt x="20842" y="16295"/>
                    <a:pt x="20842" y="10800"/>
                  </a:cubicBezTo>
                  <a:cubicBezTo>
                    <a:pt x="20842" y="5258"/>
                    <a:pt x="16342" y="758"/>
                    <a:pt x="10800" y="758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48183" y="48183"/>
              <a:ext cx="517551" cy="517551"/>
            </a:xfrm>
            <a:prstGeom prst="ellipse">
              <a:avLst/>
            </a:pr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91265" y="91832"/>
              <a:ext cx="431387" cy="430821"/>
            </a:xfrm>
            <a:prstGeom prst="ellipse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80495" y="81062"/>
              <a:ext cx="452928" cy="45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21" y="21600"/>
                    <a:pt x="0" y="16714"/>
                    <a:pt x="0" y="10800"/>
                  </a:cubicBezTo>
                  <a:cubicBezTo>
                    <a:pt x="0" y="4821"/>
                    <a:pt x="4821" y="0"/>
                    <a:pt x="10800" y="0"/>
                  </a:cubicBezTo>
                  <a:cubicBezTo>
                    <a:pt x="16779" y="0"/>
                    <a:pt x="21600" y="4821"/>
                    <a:pt x="21600" y="10800"/>
                  </a:cubicBezTo>
                  <a:cubicBezTo>
                    <a:pt x="21600" y="16714"/>
                    <a:pt x="16779" y="21600"/>
                    <a:pt x="10800" y="21600"/>
                  </a:cubicBezTo>
                  <a:close/>
                  <a:moveTo>
                    <a:pt x="10800" y="1029"/>
                  </a:moveTo>
                  <a:cubicBezTo>
                    <a:pt x="5400" y="1029"/>
                    <a:pt x="1029" y="5400"/>
                    <a:pt x="1029" y="10800"/>
                  </a:cubicBezTo>
                  <a:cubicBezTo>
                    <a:pt x="1029" y="16136"/>
                    <a:pt x="5400" y="20571"/>
                    <a:pt x="10800" y="20571"/>
                  </a:cubicBezTo>
                  <a:cubicBezTo>
                    <a:pt x="16200" y="20571"/>
                    <a:pt x="20571" y="16136"/>
                    <a:pt x="20571" y="10800"/>
                  </a:cubicBezTo>
                  <a:cubicBezTo>
                    <a:pt x="20571" y="5400"/>
                    <a:pt x="16200" y="1029"/>
                    <a:pt x="10800" y="1029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296472" y="210308"/>
              <a:ext cx="97061" cy="193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extrusionOk="0">
                  <a:moveTo>
                    <a:pt x="18937" y="21600"/>
                  </a:moveTo>
                  <a:cubicBezTo>
                    <a:pt x="18345" y="21600"/>
                    <a:pt x="17753" y="21450"/>
                    <a:pt x="17162" y="21150"/>
                  </a:cubicBezTo>
                  <a:cubicBezTo>
                    <a:pt x="592" y="12750"/>
                    <a:pt x="592" y="12750"/>
                    <a:pt x="592" y="12750"/>
                  </a:cubicBezTo>
                  <a:cubicBezTo>
                    <a:pt x="296" y="12600"/>
                    <a:pt x="0" y="12300"/>
                    <a:pt x="0" y="12000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450"/>
                    <a:pt x="1184" y="0"/>
                    <a:pt x="2367" y="0"/>
                  </a:cubicBezTo>
                  <a:cubicBezTo>
                    <a:pt x="3551" y="0"/>
                    <a:pt x="4734" y="450"/>
                    <a:pt x="4734" y="1200"/>
                  </a:cubicBezTo>
                  <a:cubicBezTo>
                    <a:pt x="4734" y="11400"/>
                    <a:pt x="4734" y="11400"/>
                    <a:pt x="4734" y="11400"/>
                  </a:cubicBezTo>
                  <a:cubicBezTo>
                    <a:pt x="20712" y="19500"/>
                    <a:pt x="20712" y="19500"/>
                    <a:pt x="20712" y="19500"/>
                  </a:cubicBezTo>
                  <a:cubicBezTo>
                    <a:pt x="21600" y="19950"/>
                    <a:pt x="21600" y="20700"/>
                    <a:pt x="20712" y="21150"/>
                  </a:cubicBezTo>
                  <a:cubicBezTo>
                    <a:pt x="20121" y="21450"/>
                    <a:pt x="19529" y="21600"/>
                    <a:pt x="18937" y="21600"/>
                  </a:cubicBezTo>
                  <a:close/>
                </a:path>
              </a:pathLst>
            </a:custGeom>
            <a:solidFill>
              <a:srgbClr val="FF4E4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pic>
        <p:nvPicPr>
          <p:cNvPr id="591" name="image23.png"/>
          <p:cNvPicPr>
            <a:picLocks noChangeAspect="1"/>
          </p:cNvPicPr>
          <p:nvPr/>
        </p:nvPicPr>
        <p:blipFill>
          <a:blip r:embed="rId2">
            <a:extLst/>
          </a:blip>
          <a:srcRect l="8852" t="3768" r="21149" b="12693"/>
          <a:stretch>
            <a:fillRect/>
          </a:stretch>
        </p:blipFill>
        <p:spPr>
          <a:xfrm rot="274316">
            <a:off x="2873558" y="5188560"/>
            <a:ext cx="1489046" cy="1389777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Shape 592"/>
          <p:cNvSpPr/>
          <p:nvPr/>
        </p:nvSpPr>
        <p:spPr>
          <a:xfrm>
            <a:off x="2806358" y="5388666"/>
            <a:ext cx="1595087" cy="809791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93" name="Shape 593"/>
          <p:cNvSpPr/>
          <p:nvPr/>
        </p:nvSpPr>
        <p:spPr>
          <a:xfrm flipV="1">
            <a:off x="2897955" y="5328750"/>
            <a:ext cx="1345803" cy="986783"/>
          </a:xfrm>
          <a:prstGeom prst="line">
            <a:avLst/>
          </a:prstGeom>
          <a:ln w="762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596" name="Shape 5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Project Managers</a:t>
            </a:r>
          </a:p>
        </p:txBody>
      </p:sp>
      <p:sp>
        <p:nvSpPr>
          <p:cNvPr id="597" name="Shape 597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065319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有效且快速、精準的分配 member / team / project 資源</a:t>
            </a:r>
          </a:p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準確的、即時的監督並衡量績效</a:t>
            </a:r>
          </a:p>
          <a:p>
            <a: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甚至安排vacation time (sick time)</a:t>
            </a:r>
          </a:p>
        </p:txBody>
      </p:sp>
      <p:grpSp>
        <p:nvGrpSpPr>
          <p:cNvPr id="610" name="Group 610"/>
          <p:cNvGrpSpPr/>
          <p:nvPr/>
        </p:nvGrpSpPr>
        <p:grpSpPr>
          <a:xfrm>
            <a:off x="3673473" y="3760127"/>
            <a:ext cx="2201864" cy="1870076"/>
            <a:chOff x="0" y="0"/>
            <a:chExt cx="2201863" cy="1870075"/>
          </a:xfrm>
        </p:grpSpPr>
        <p:sp>
          <p:nvSpPr>
            <p:cNvPr id="598" name="Shape 598"/>
            <p:cNvSpPr/>
            <p:nvPr/>
          </p:nvSpPr>
          <p:spPr>
            <a:xfrm>
              <a:off x="30162" y="30162"/>
              <a:ext cx="2141539" cy="180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83" y="21600"/>
                  </a:moveTo>
                  <a:cubicBezTo>
                    <a:pt x="1217" y="21600"/>
                    <a:pt x="1217" y="21600"/>
                    <a:pt x="1217" y="21600"/>
                  </a:cubicBezTo>
                  <a:cubicBezTo>
                    <a:pt x="532" y="21600"/>
                    <a:pt x="0" y="20970"/>
                    <a:pt x="0" y="20160"/>
                  </a:cubicBezTo>
                  <a:cubicBezTo>
                    <a:pt x="0" y="1440"/>
                    <a:pt x="0" y="1440"/>
                    <a:pt x="0" y="1440"/>
                  </a:cubicBezTo>
                  <a:cubicBezTo>
                    <a:pt x="0" y="630"/>
                    <a:pt x="532" y="0"/>
                    <a:pt x="1217" y="0"/>
                  </a:cubicBezTo>
                  <a:cubicBezTo>
                    <a:pt x="20383" y="0"/>
                    <a:pt x="20383" y="0"/>
                    <a:pt x="20383" y="0"/>
                  </a:cubicBezTo>
                  <a:cubicBezTo>
                    <a:pt x="21068" y="0"/>
                    <a:pt x="21600" y="630"/>
                    <a:pt x="21600" y="1440"/>
                  </a:cubicBezTo>
                  <a:cubicBezTo>
                    <a:pt x="21600" y="20160"/>
                    <a:pt x="21600" y="20160"/>
                    <a:pt x="21600" y="20160"/>
                  </a:cubicBezTo>
                  <a:cubicBezTo>
                    <a:pt x="21600" y="20970"/>
                    <a:pt x="21068" y="21600"/>
                    <a:pt x="20383" y="2160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-1" y="0"/>
              <a:ext cx="2201865" cy="1870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121" y="21600"/>
                  </a:moveTo>
                  <a:cubicBezTo>
                    <a:pt x="1479" y="21600"/>
                    <a:pt x="1479" y="21600"/>
                    <a:pt x="1479" y="21600"/>
                  </a:cubicBezTo>
                  <a:cubicBezTo>
                    <a:pt x="666" y="21600"/>
                    <a:pt x="0" y="20816"/>
                    <a:pt x="0" y="19858"/>
                  </a:cubicBezTo>
                  <a:cubicBezTo>
                    <a:pt x="0" y="1742"/>
                    <a:pt x="0" y="1742"/>
                    <a:pt x="0" y="1742"/>
                  </a:cubicBezTo>
                  <a:cubicBezTo>
                    <a:pt x="0" y="784"/>
                    <a:pt x="666" y="0"/>
                    <a:pt x="1479" y="0"/>
                  </a:cubicBezTo>
                  <a:cubicBezTo>
                    <a:pt x="20121" y="0"/>
                    <a:pt x="20121" y="0"/>
                    <a:pt x="20121" y="0"/>
                  </a:cubicBezTo>
                  <a:cubicBezTo>
                    <a:pt x="20934" y="0"/>
                    <a:pt x="21600" y="784"/>
                    <a:pt x="21600" y="1742"/>
                  </a:cubicBezTo>
                  <a:cubicBezTo>
                    <a:pt x="21600" y="19858"/>
                    <a:pt x="21600" y="19858"/>
                    <a:pt x="21600" y="19858"/>
                  </a:cubicBezTo>
                  <a:cubicBezTo>
                    <a:pt x="21600" y="20816"/>
                    <a:pt x="20934" y="21600"/>
                    <a:pt x="20121" y="21600"/>
                  </a:cubicBezTo>
                  <a:moveTo>
                    <a:pt x="1479" y="697"/>
                  </a:moveTo>
                  <a:cubicBezTo>
                    <a:pt x="999" y="697"/>
                    <a:pt x="592" y="1176"/>
                    <a:pt x="592" y="1742"/>
                  </a:cubicBezTo>
                  <a:cubicBezTo>
                    <a:pt x="592" y="19858"/>
                    <a:pt x="592" y="19858"/>
                    <a:pt x="592" y="19858"/>
                  </a:cubicBezTo>
                  <a:cubicBezTo>
                    <a:pt x="592" y="20424"/>
                    <a:pt x="999" y="20903"/>
                    <a:pt x="1479" y="20903"/>
                  </a:cubicBezTo>
                  <a:cubicBezTo>
                    <a:pt x="20121" y="20903"/>
                    <a:pt x="20121" y="20903"/>
                    <a:pt x="20121" y="20903"/>
                  </a:cubicBezTo>
                  <a:cubicBezTo>
                    <a:pt x="20601" y="20903"/>
                    <a:pt x="21008" y="20424"/>
                    <a:pt x="21008" y="19858"/>
                  </a:cubicBezTo>
                  <a:cubicBezTo>
                    <a:pt x="21008" y="1742"/>
                    <a:pt x="21008" y="1742"/>
                    <a:pt x="21008" y="1742"/>
                  </a:cubicBezTo>
                  <a:cubicBezTo>
                    <a:pt x="21008" y="1176"/>
                    <a:pt x="20601" y="697"/>
                    <a:pt x="20121" y="697"/>
                  </a:cubicBezTo>
                  <a:cubicBezTo>
                    <a:pt x="1479" y="697"/>
                    <a:pt x="1479" y="697"/>
                    <a:pt x="1479" y="69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30162" y="30162"/>
              <a:ext cx="2141539" cy="301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8640"/>
                    <a:pt x="0" y="8640"/>
                    <a:pt x="0" y="8640"/>
                  </a:cubicBezTo>
                  <a:cubicBezTo>
                    <a:pt x="0" y="3780"/>
                    <a:pt x="532" y="0"/>
                    <a:pt x="1217" y="0"/>
                  </a:cubicBezTo>
                  <a:cubicBezTo>
                    <a:pt x="20383" y="0"/>
                    <a:pt x="20383" y="0"/>
                    <a:pt x="20383" y="0"/>
                  </a:cubicBezTo>
                  <a:cubicBezTo>
                    <a:pt x="21068" y="0"/>
                    <a:pt x="21600" y="3780"/>
                    <a:pt x="21600" y="864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3572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-1" y="0"/>
              <a:ext cx="2201865" cy="361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9000"/>
                    <a:pt x="0" y="9000"/>
                    <a:pt x="0" y="9000"/>
                  </a:cubicBezTo>
                  <a:cubicBezTo>
                    <a:pt x="0" y="4050"/>
                    <a:pt x="666" y="0"/>
                    <a:pt x="1479" y="0"/>
                  </a:cubicBezTo>
                  <a:cubicBezTo>
                    <a:pt x="20121" y="0"/>
                    <a:pt x="20121" y="0"/>
                    <a:pt x="20121" y="0"/>
                  </a:cubicBezTo>
                  <a:cubicBezTo>
                    <a:pt x="20934" y="0"/>
                    <a:pt x="21600" y="4050"/>
                    <a:pt x="21600" y="9000"/>
                  </a:cubicBezTo>
                  <a:cubicBezTo>
                    <a:pt x="21600" y="21600"/>
                    <a:pt x="21600" y="21600"/>
                    <a:pt x="21600" y="21600"/>
                  </a:cubicBezTo>
                  <a:moveTo>
                    <a:pt x="592" y="18000"/>
                  </a:moveTo>
                  <a:cubicBezTo>
                    <a:pt x="21008" y="18000"/>
                    <a:pt x="21008" y="18000"/>
                    <a:pt x="21008" y="18000"/>
                  </a:cubicBezTo>
                  <a:cubicBezTo>
                    <a:pt x="21008" y="9000"/>
                    <a:pt x="21008" y="9000"/>
                    <a:pt x="21008" y="9000"/>
                  </a:cubicBezTo>
                  <a:cubicBezTo>
                    <a:pt x="21008" y="6075"/>
                    <a:pt x="20601" y="3600"/>
                    <a:pt x="20121" y="3600"/>
                  </a:cubicBezTo>
                  <a:cubicBezTo>
                    <a:pt x="1479" y="3600"/>
                    <a:pt x="1479" y="3600"/>
                    <a:pt x="1479" y="3600"/>
                  </a:cubicBezTo>
                  <a:cubicBezTo>
                    <a:pt x="999" y="3600"/>
                    <a:pt x="592" y="6075"/>
                    <a:pt x="592" y="9000"/>
                  </a:cubicBezTo>
                  <a:cubicBezTo>
                    <a:pt x="592" y="18000"/>
                    <a:pt x="592" y="18000"/>
                    <a:pt x="592" y="180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174625" y="158750"/>
              <a:ext cx="44451" cy="44450"/>
            </a:xfrm>
            <a:prstGeom prst="ellipse">
              <a:avLst/>
            </a:prstGeom>
            <a:solidFill>
              <a:srgbClr val="FF4E4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257175" y="158750"/>
              <a:ext cx="44451" cy="44450"/>
            </a:xfrm>
            <a:prstGeom prst="ellipse">
              <a:avLst/>
            </a:prstGeom>
            <a:solidFill>
              <a:srgbClr val="FFBD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339725" y="158750"/>
              <a:ext cx="46039" cy="44450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60324" y="361950"/>
              <a:ext cx="2081215" cy="90488"/>
            </a:xfrm>
            <a:prstGeom prst="rect">
              <a:avLst/>
            </a:pr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30162" y="361950"/>
              <a:ext cx="2141539" cy="9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304" y="21600"/>
                  </a:lnTo>
                  <a:lnTo>
                    <a:pt x="304" y="0"/>
                  </a:lnTo>
                  <a:close/>
                  <a:moveTo>
                    <a:pt x="21600" y="0"/>
                  </a:moveTo>
                  <a:lnTo>
                    <a:pt x="21296" y="0"/>
                  </a:lnTo>
                  <a:lnTo>
                    <a:pt x="2129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60324" y="271462"/>
              <a:ext cx="2081215" cy="30163"/>
            </a:xfrm>
            <a:prstGeom prst="rect">
              <a:avLst/>
            </a:prstGeom>
            <a:solidFill>
              <a:srgbClr val="316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30162" y="271462"/>
              <a:ext cx="2141539" cy="9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296" y="0"/>
                  </a:lnTo>
                  <a:lnTo>
                    <a:pt x="21296" y="7200"/>
                  </a:lnTo>
                  <a:lnTo>
                    <a:pt x="304" y="7200"/>
                  </a:lnTo>
                  <a:lnTo>
                    <a:pt x="30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709612" y="603250"/>
              <a:ext cx="754064" cy="99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08" y="2700"/>
                  </a:moveTo>
                  <a:cubicBezTo>
                    <a:pt x="2808" y="1964"/>
                    <a:pt x="3564" y="1309"/>
                    <a:pt x="4644" y="1309"/>
                  </a:cubicBezTo>
                  <a:cubicBezTo>
                    <a:pt x="5724" y="1309"/>
                    <a:pt x="6480" y="1964"/>
                    <a:pt x="6480" y="2700"/>
                  </a:cubicBezTo>
                  <a:cubicBezTo>
                    <a:pt x="6480" y="3518"/>
                    <a:pt x="5724" y="4173"/>
                    <a:pt x="4644" y="4173"/>
                  </a:cubicBezTo>
                  <a:cubicBezTo>
                    <a:pt x="3564" y="4173"/>
                    <a:pt x="2808" y="3518"/>
                    <a:pt x="2808" y="2700"/>
                  </a:cubicBezTo>
                  <a:close/>
                  <a:moveTo>
                    <a:pt x="16956" y="4173"/>
                  </a:moveTo>
                  <a:cubicBezTo>
                    <a:pt x="17928" y="4173"/>
                    <a:pt x="18792" y="3518"/>
                    <a:pt x="18792" y="2700"/>
                  </a:cubicBezTo>
                  <a:cubicBezTo>
                    <a:pt x="18792" y="1964"/>
                    <a:pt x="17928" y="1309"/>
                    <a:pt x="16956" y="1309"/>
                  </a:cubicBezTo>
                  <a:cubicBezTo>
                    <a:pt x="15876" y="1309"/>
                    <a:pt x="15120" y="1964"/>
                    <a:pt x="15120" y="2700"/>
                  </a:cubicBezTo>
                  <a:cubicBezTo>
                    <a:pt x="15120" y="3518"/>
                    <a:pt x="15876" y="4173"/>
                    <a:pt x="16956" y="4173"/>
                  </a:cubicBezTo>
                  <a:close/>
                  <a:moveTo>
                    <a:pt x="10800" y="2864"/>
                  </a:moveTo>
                  <a:cubicBezTo>
                    <a:pt x="11880" y="2864"/>
                    <a:pt x="12636" y="2209"/>
                    <a:pt x="12636" y="1391"/>
                  </a:cubicBezTo>
                  <a:cubicBezTo>
                    <a:pt x="12636" y="655"/>
                    <a:pt x="11880" y="0"/>
                    <a:pt x="10800" y="0"/>
                  </a:cubicBezTo>
                  <a:cubicBezTo>
                    <a:pt x="9720" y="0"/>
                    <a:pt x="8964" y="655"/>
                    <a:pt x="8964" y="1391"/>
                  </a:cubicBezTo>
                  <a:cubicBezTo>
                    <a:pt x="8964" y="2209"/>
                    <a:pt x="9720" y="2864"/>
                    <a:pt x="10800" y="2864"/>
                  </a:cubicBezTo>
                  <a:close/>
                  <a:moveTo>
                    <a:pt x="21384" y="5236"/>
                  </a:moveTo>
                  <a:cubicBezTo>
                    <a:pt x="21276" y="5155"/>
                    <a:pt x="21168" y="5155"/>
                    <a:pt x="21060" y="5155"/>
                  </a:cubicBezTo>
                  <a:cubicBezTo>
                    <a:pt x="20952" y="5155"/>
                    <a:pt x="20844" y="5155"/>
                    <a:pt x="20844" y="5155"/>
                  </a:cubicBezTo>
                  <a:cubicBezTo>
                    <a:pt x="19548" y="5564"/>
                    <a:pt x="18252" y="5809"/>
                    <a:pt x="17064" y="6055"/>
                  </a:cubicBezTo>
                  <a:cubicBezTo>
                    <a:pt x="16848" y="6055"/>
                    <a:pt x="16632" y="6218"/>
                    <a:pt x="16524" y="6382"/>
                  </a:cubicBezTo>
                  <a:cubicBezTo>
                    <a:pt x="15660" y="8182"/>
                    <a:pt x="13500" y="9818"/>
                    <a:pt x="11232" y="11618"/>
                  </a:cubicBezTo>
                  <a:cubicBezTo>
                    <a:pt x="11124" y="11700"/>
                    <a:pt x="11016" y="11782"/>
                    <a:pt x="10800" y="11782"/>
                  </a:cubicBezTo>
                  <a:cubicBezTo>
                    <a:pt x="10584" y="11782"/>
                    <a:pt x="10476" y="11700"/>
                    <a:pt x="10368" y="11618"/>
                  </a:cubicBezTo>
                  <a:cubicBezTo>
                    <a:pt x="8100" y="9818"/>
                    <a:pt x="5940" y="8182"/>
                    <a:pt x="5076" y="6382"/>
                  </a:cubicBezTo>
                  <a:cubicBezTo>
                    <a:pt x="4968" y="6218"/>
                    <a:pt x="4752" y="6055"/>
                    <a:pt x="4536" y="6055"/>
                  </a:cubicBezTo>
                  <a:cubicBezTo>
                    <a:pt x="3348" y="5809"/>
                    <a:pt x="2052" y="5564"/>
                    <a:pt x="756" y="5155"/>
                  </a:cubicBezTo>
                  <a:cubicBezTo>
                    <a:pt x="756" y="5155"/>
                    <a:pt x="648" y="5155"/>
                    <a:pt x="540" y="5155"/>
                  </a:cubicBezTo>
                  <a:cubicBezTo>
                    <a:pt x="432" y="5155"/>
                    <a:pt x="324" y="5155"/>
                    <a:pt x="216" y="5236"/>
                  </a:cubicBezTo>
                  <a:cubicBezTo>
                    <a:pt x="108" y="5318"/>
                    <a:pt x="0" y="5482"/>
                    <a:pt x="0" y="5645"/>
                  </a:cubicBezTo>
                  <a:cubicBezTo>
                    <a:pt x="216" y="7118"/>
                    <a:pt x="972" y="8591"/>
                    <a:pt x="2376" y="10064"/>
                  </a:cubicBezTo>
                  <a:cubicBezTo>
                    <a:pt x="3672" y="11536"/>
                    <a:pt x="5400" y="12845"/>
                    <a:pt x="7020" y="14073"/>
                  </a:cubicBezTo>
                  <a:cubicBezTo>
                    <a:pt x="10044" y="16445"/>
                    <a:pt x="12960" y="18655"/>
                    <a:pt x="13176" y="21191"/>
                  </a:cubicBezTo>
                  <a:cubicBezTo>
                    <a:pt x="13176" y="21436"/>
                    <a:pt x="13392" y="21600"/>
                    <a:pt x="13716" y="21600"/>
                  </a:cubicBezTo>
                  <a:cubicBezTo>
                    <a:pt x="17280" y="21600"/>
                    <a:pt x="17280" y="21600"/>
                    <a:pt x="17280" y="21600"/>
                  </a:cubicBezTo>
                  <a:cubicBezTo>
                    <a:pt x="17496" y="21600"/>
                    <a:pt x="17604" y="21600"/>
                    <a:pt x="17712" y="21518"/>
                  </a:cubicBezTo>
                  <a:cubicBezTo>
                    <a:pt x="17820" y="21436"/>
                    <a:pt x="17928" y="21273"/>
                    <a:pt x="17928" y="21191"/>
                  </a:cubicBezTo>
                  <a:cubicBezTo>
                    <a:pt x="17820" y="19473"/>
                    <a:pt x="16956" y="17755"/>
                    <a:pt x="15336" y="15873"/>
                  </a:cubicBezTo>
                  <a:cubicBezTo>
                    <a:pt x="14904" y="15545"/>
                    <a:pt x="14580" y="15136"/>
                    <a:pt x="14148" y="14809"/>
                  </a:cubicBezTo>
                  <a:cubicBezTo>
                    <a:pt x="14040" y="14645"/>
                    <a:pt x="14148" y="14482"/>
                    <a:pt x="14256" y="14400"/>
                  </a:cubicBezTo>
                  <a:cubicBezTo>
                    <a:pt x="14364" y="14236"/>
                    <a:pt x="14472" y="14155"/>
                    <a:pt x="14580" y="14073"/>
                  </a:cubicBezTo>
                  <a:cubicBezTo>
                    <a:pt x="16200" y="12845"/>
                    <a:pt x="17928" y="11536"/>
                    <a:pt x="19224" y="10064"/>
                  </a:cubicBezTo>
                  <a:cubicBezTo>
                    <a:pt x="20628" y="8591"/>
                    <a:pt x="21384" y="7118"/>
                    <a:pt x="21600" y="5645"/>
                  </a:cubicBezTo>
                  <a:cubicBezTo>
                    <a:pt x="21600" y="5482"/>
                    <a:pt x="21492" y="5318"/>
                    <a:pt x="21384" y="5236"/>
                  </a:cubicBezTo>
                  <a:close/>
                  <a:moveTo>
                    <a:pt x="7020" y="16118"/>
                  </a:moveTo>
                  <a:cubicBezTo>
                    <a:pt x="6912" y="16036"/>
                    <a:pt x="6804" y="15955"/>
                    <a:pt x="6588" y="15955"/>
                  </a:cubicBezTo>
                  <a:cubicBezTo>
                    <a:pt x="6264" y="15955"/>
                    <a:pt x="6156" y="16118"/>
                    <a:pt x="6048" y="16118"/>
                  </a:cubicBezTo>
                  <a:cubicBezTo>
                    <a:pt x="4536" y="17918"/>
                    <a:pt x="3780" y="19555"/>
                    <a:pt x="3672" y="21191"/>
                  </a:cubicBezTo>
                  <a:cubicBezTo>
                    <a:pt x="3672" y="21273"/>
                    <a:pt x="3780" y="21436"/>
                    <a:pt x="3888" y="21518"/>
                  </a:cubicBezTo>
                  <a:cubicBezTo>
                    <a:pt x="3996" y="21600"/>
                    <a:pt x="4104" y="21600"/>
                    <a:pt x="4320" y="21600"/>
                  </a:cubicBezTo>
                  <a:cubicBezTo>
                    <a:pt x="7884" y="21600"/>
                    <a:pt x="7884" y="21600"/>
                    <a:pt x="7884" y="21600"/>
                  </a:cubicBezTo>
                  <a:cubicBezTo>
                    <a:pt x="8100" y="21600"/>
                    <a:pt x="8424" y="21436"/>
                    <a:pt x="8424" y="21191"/>
                  </a:cubicBezTo>
                  <a:cubicBezTo>
                    <a:pt x="8532" y="20455"/>
                    <a:pt x="8856" y="19636"/>
                    <a:pt x="9396" y="18818"/>
                  </a:cubicBezTo>
                  <a:cubicBezTo>
                    <a:pt x="9612" y="18491"/>
                    <a:pt x="9504" y="18245"/>
                    <a:pt x="9396" y="18164"/>
                  </a:cubicBezTo>
                  <a:cubicBezTo>
                    <a:pt x="8748" y="17509"/>
                    <a:pt x="7992" y="16936"/>
                    <a:pt x="7020" y="16118"/>
                  </a:cubicBezTo>
                  <a:close/>
                  <a:moveTo>
                    <a:pt x="10368" y="9409"/>
                  </a:moveTo>
                  <a:cubicBezTo>
                    <a:pt x="10476" y="9491"/>
                    <a:pt x="10692" y="9491"/>
                    <a:pt x="10800" y="9491"/>
                  </a:cubicBezTo>
                  <a:cubicBezTo>
                    <a:pt x="10800" y="9491"/>
                    <a:pt x="10800" y="9491"/>
                    <a:pt x="10800" y="9491"/>
                  </a:cubicBezTo>
                  <a:cubicBezTo>
                    <a:pt x="10908" y="9491"/>
                    <a:pt x="11016" y="9491"/>
                    <a:pt x="11232" y="9409"/>
                  </a:cubicBezTo>
                  <a:cubicBezTo>
                    <a:pt x="12420" y="8509"/>
                    <a:pt x="13176" y="7364"/>
                    <a:pt x="13284" y="7118"/>
                  </a:cubicBezTo>
                  <a:cubicBezTo>
                    <a:pt x="13284" y="7036"/>
                    <a:pt x="13284" y="7036"/>
                    <a:pt x="13284" y="6955"/>
                  </a:cubicBezTo>
                  <a:cubicBezTo>
                    <a:pt x="13284" y="6709"/>
                    <a:pt x="13068" y="6545"/>
                    <a:pt x="12744" y="6545"/>
                  </a:cubicBezTo>
                  <a:cubicBezTo>
                    <a:pt x="12528" y="6545"/>
                    <a:pt x="11880" y="6545"/>
                    <a:pt x="10800" y="6545"/>
                  </a:cubicBezTo>
                  <a:cubicBezTo>
                    <a:pt x="10800" y="6545"/>
                    <a:pt x="10800" y="6545"/>
                    <a:pt x="10800" y="6545"/>
                  </a:cubicBezTo>
                  <a:cubicBezTo>
                    <a:pt x="9720" y="6545"/>
                    <a:pt x="9072" y="6545"/>
                    <a:pt x="8748" y="6545"/>
                  </a:cubicBezTo>
                  <a:cubicBezTo>
                    <a:pt x="8532" y="6545"/>
                    <a:pt x="8208" y="6709"/>
                    <a:pt x="8208" y="6955"/>
                  </a:cubicBezTo>
                  <a:cubicBezTo>
                    <a:pt x="8208" y="7036"/>
                    <a:pt x="8316" y="7036"/>
                    <a:pt x="8316" y="7118"/>
                  </a:cubicBezTo>
                  <a:cubicBezTo>
                    <a:pt x="8424" y="7364"/>
                    <a:pt x="9180" y="8509"/>
                    <a:pt x="10368" y="9409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642" name="Group 642"/>
          <p:cNvGrpSpPr/>
          <p:nvPr/>
        </p:nvGrpSpPr>
        <p:grpSpPr>
          <a:xfrm>
            <a:off x="2724193" y="3470821"/>
            <a:ext cx="553393" cy="889281"/>
            <a:chOff x="0" y="0"/>
            <a:chExt cx="553392" cy="889280"/>
          </a:xfrm>
        </p:grpSpPr>
        <p:sp>
          <p:nvSpPr>
            <p:cNvPr id="611" name="Shape 611"/>
            <p:cNvSpPr/>
            <p:nvPr/>
          </p:nvSpPr>
          <p:spPr>
            <a:xfrm>
              <a:off x="79191" y="681687"/>
              <a:ext cx="395010" cy="199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6480"/>
                    <a:pt x="3314" y="0"/>
                    <a:pt x="7364" y="0"/>
                  </a:cubicBezTo>
                  <a:cubicBezTo>
                    <a:pt x="14236" y="0"/>
                    <a:pt x="14236" y="0"/>
                    <a:pt x="14236" y="0"/>
                  </a:cubicBezTo>
                  <a:cubicBezTo>
                    <a:pt x="18286" y="0"/>
                    <a:pt x="21600" y="6480"/>
                    <a:pt x="21600" y="144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FF4E4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70181" y="672804"/>
              <a:ext cx="413030" cy="216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0" y="21600"/>
                  </a:moveTo>
                  <a:cubicBezTo>
                    <a:pt x="470" y="21600"/>
                    <a:pt x="470" y="21600"/>
                    <a:pt x="470" y="21600"/>
                  </a:cubicBezTo>
                  <a:cubicBezTo>
                    <a:pt x="235" y="21600"/>
                    <a:pt x="0" y="21159"/>
                    <a:pt x="0" y="20718"/>
                  </a:cubicBezTo>
                  <a:cubicBezTo>
                    <a:pt x="0" y="14106"/>
                    <a:pt x="0" y="14106"/>
                    <a:pt x="0" y="14106"/>
                  </a:cubicBezTo>
                  <a:cubicBezTo>
                    <a:pt x="0" y="6282"/>
                    <a:pt x="3346" y="0"/>
                    <a:pt x="7513" y="0"/>
                  </a:cubicBezTo>
                  <a:cubicBezTo>
                    <a:pt x="14087" y="0"/>
                    <a:pt x="14087" y="0"/>
                    <a:pt x="14087" y="0"/>
                  </a:cubicBezTo>
                  <a:cubicBezTo>
                    <a:pt x="18254" y="0"/>
                    <a:pt x="21600" y="6282"/>
                    <a:pt x="21600" y="14106"/>
                  </a:cubicBezTo>
                  <a:cubicBezTo>
                    <a:pt x="21600" y="20718"/>
                    <a:pt x="21600" y="20718"/>
                    <a:pt x="21600" y="20718"/>
                  </a:cubicBezTo>
                  <a:cubicBezTo>
                    <a:pt x="21600" y="21159"/>
                    <a:pt x="21365" y="21600"/>
                    <a:pt x="21130" y="21600"/>
                  </a:cubicBezTo>
                  <a:moveTo>
                    <a:pt x="939" y="19837"/>
                  </a:moveTo>
                  <a:cubicBezTo>
                    <a:pt x="20661" y="19837"/>
                    <a:pt x="20661" y="19837"/>
                    <a:pt x="20661" y="19837"/>
                  </a:cubicBezTo>
                  <a:cubicBezTo>
                    <a:pt x="20661" y="14106"/>
                    <a:pt x="20661" y="14106"/>
                    <a:pt x="20661" y="14106"/>
                  </a:cubicBezTo>
                  <a:cubicBezTo>
                    <a:pt x="20661" y="7273"/>
                    <a:pt x="17726" y="1763"/>
                    <a:pt x="14087" y="1763"/>
                  </a:cubicBezTo>
                  <a:cubicBezTo>
                    <a:pt x="7513" y="1763"/>
                    <a:pt x="7513" y="1763"/>
                    <a:pt x="7513" y="1763"/>
                  </a:cubicBezTo>
                  <a:cubicBezTo>
                    <a:pt x="3874" y="1763"/>
                    <a:pt x="939" y="7273"/>
                    <a:pt x="939" y="14106"/>
                  </a:cubicBezTo>
                  <a:cubicBezTo>
                    <a:pt x="939" y="19837"/>
                    <a:pt x="939" y="19837"/>
                    <a:pt x="939" y="1983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179247" y="691506"/>
              <a:ext cx="194898" cy="9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" y="0"/>
                  </a:moveTo>
                  <a:cubicBezTo>
                    <a:pt x="1241" y="240"/>
                    <a:pt x="621" y="480"/>
                    <a:pt x="0" y="720"/>
                  </a:cubicBezTo>
                  <a:cubicBezTo>
                    <a:pt x="0" y="12240"/>
                    <a:pt x="4841" y="21600"/>
                    <a:pt x="10676" y="21600"/>
                  </a:cubicBezTo>
                  <a:cubicBezTo>
                    <a:pt x="10924" y="21600"/>
                    <a:pt x="10924" y="21600"/>
                    <a:pt x="10924" y="21600"/>
                  </a:cubicBezTo>
                  <a:cubicBezTo>
                    <a:pt x="16759" y="21600"/>
                    <a:pt x="21600" y="12240"/>
                    <a:pt x="21600" y="720"/>
                  </a:cubicBezTo>
                  <a:cubicBezTo>
                    <a:pt x="20979" y="480"/>
                    <a:pt x="20359" y="240"/>
                    <a:pt x="19738" y="0"/>
                  </a:cubicBezTo>
                  <a:cubicBezTo>
                    <a:pt x="19738" y="720"/>
                    <a:pt x="19738" y="720"/>
                    <a:pt x="19738" y="720"/>
                  </a:cubicBezTo>
                  <a:cubicBezTo>
                    <a:pt x="19738" y="10320"/>
                    <a:pt x="15766" y="18000"/>
                    <a:pt x="10800" y="18000"/>
                  </a:cubicBezTo>
                  <a:cubicBezTo>
                    <a:pt x="5834" y="18000"/>
                    <a:pt x="1862" y="10320"/>
                    <a:pt x="1862" y="720"/>
                  </a:cubicBezTo>
                  <a:cubicBezTo>
                    <a:pt x="1862" y="0"/>
                    <a:pt x="1862" y="0"/>
                    <a:pt x="1862" y="0"/>
                  </a:cubicBezTo>
                </a:path>
              </a:pathLst>
            </a:custGeom>
            <a:solidFill>
              <a:srgbClr val="D24E5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179247" y="682351"/>
              <a:ext cx="19489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8" y="0"/>
                  </a:moveTo>
                  <a:cubicBezTo>
                    <a:pt x="19738" y="15709"/>
                    <a:pt x="19738" y="15709"/>
                    <a:pt x="19738" y="15709"/>
                  </a:cubicBezTo>
                  <a:cubicBezTo>
                    <a:pt x="20359" y="17673"/>
                    <a:pt x="20979" y="19636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5891"/>
                    <a:pt x="21600" y="5891"/>
                    <a:pt x="21600" y="5891"/>
                  </a:cubicBezTo>
                  <a:cubicBezTo>
                    <a:pt x="20979" y="3927"/>
                    <a:pt x="20359" y="1964"/>
                    <a:pt x="19738" y="0"/>
                  </a:cubicBezTo>
                  <a:moveTo>
                    <a:pt x="1862" y="0"/>
                  </a:moveTo>
                  <a:cubicBezTo>
                    <a:pt x="1241" y="1964"/>
                    <a:pt x="621" y="3927"/>
                    <a:pt x="0" y="58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621" y="19636"/>
                    <a:pt x="1241" y="17673"/>
                    <a:pt x="1862" y="15709"/>
                  </a:cubicBezTo>
                  <a:cubicBezTo>
                    <a:pt x="1862" y="0"/>
                    <a:pt x="1862" y="0"/>
                    <a:pt x="1862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204854" y="597528"/>
              <a:ext cx="143684" cy="167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2505"/>
                    <a:pt x="0" y="12505"/>
                    <a:pt x="0" y="12505"/>
                  </a:cubicBezTo>
                  <a:cubicBezTo>
                    <a:pt x="0" y="17479"/>
                    <a:pt x="4894" y="21600"/>
                    <a:pt x="10800" y="21600"/>
                  </a:cubicBezTo>
                  <a:cubicBezTo>
                    <a:pt x="16706" y="21600"/>
                    <a:pt x="21600" y="17479"/>
                    <a:pt x="21600" y="1250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195844" y="588645"/>
              <a:ext cx="161704" cy="185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00" y="21600"/>
                    <a:pt x="0" y="17486"/>
                    <a:pt x="0" y="12343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514"/>
                    <a:pt x="600" y="0"/>
                    <a:pt x="1200" y="0"/>
                  </a:cubicBezTo>
                  <a:cubicBezTo>
                    <a:pt x="20400" y="0"/>
                    <a:pt x="20400" y="0"/>
                    <a:pt x="20400" y="0"/>
                  </a:cubicBezTo>
                  <a:cubicBezTo>
                    <a:pt x="21000" y="0"/>
                    <a:pt x="21600" y="514"/>
                    <a:pt x="21600" y="1029"/>
                  </a:cubicBezTo>
                  <a:cubicBezTo>
                    <a:pt x="21600" y="12343"/>
                    <a:pt x="21600" y="12343"/>
                    <a:pt x="21600" y="12343"/>
                  </a:cubicBezTo>
                  <a:cubicBezTo>
                    <a:pt x="21600" y="17486"/>
                    <a:pt x="16800" y="21600"/>
                    <a:pt x="10800" y="21600"/>
                  </a:cubicBezTo>
                  <a:moveTo>
                    <a:pt x="2400" y="2057"/>
                  </a:moveTo>
                  <a:cubicBezTo>
                    <a:pt x="2400" y="12343"/>
                    <a:pt x="2400" y="12343"/>
                    <a:pt x="2400" y="12343"/>
                  </a:cubicBezTo>
                  <a:cubicBezTo>
                    <a:pt x="2400" y="16329"/>
                    <a:pt x="6150" y="19543"/>
                    <a:pt x="10800" y="19543"/>
                  </a:cubicBezTo>
                  <a:cubicBezTo>
                    <a:pt x="15450" y="19543"/>
                    <a:pt x="19200" y="16329"/>
                    <a:pt x="19200" y="12343"/>
                  </a:cubicBezTo>
                  <a:cubicBezTo>
                    <a:pt x="19200" y="2057"/>
                    <a:pt x="19200" y="2057"/>
                    <a:pt x="19200" y="2057"/>
                  </a:cubicBezTo>
                  <a:cubicBezTo>
                    <a:pt x="2400" y="2057"/>
                    <a:pt x="2400" y="2057"/>
                    <a:pt x="2400" y="205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213864" y="661583"/>
              <a:ext cx="125664" cy="2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4688"/>
                    <a:pt x="0" y="14688"/>
                    <a:pt x="0" y="14688"/>
                  </a:cubicBezTo>
                  <a:cubicBezTo>
                    <a:pt x="3279" y="19008"/>
                    <a:pt x="6557" y="21600"/>
                    <a:pt x="10221" y="21600"/>
                  </a:cubicBezTo>
                  <a:cubicBezTo>
                    <a:pt x="10221" y="21600"/>
                    <a:pt x="10414" y="21600"/>
                    <a:pt x="10607" y="21600"/>
                  </a:cubicBezTo>
                  <a:cubicBezTo>
                    <a:pt x="10993" y="21600"/>
                    <a:pt x="10993" y="21600"/>
                    <a:pt x="10993" y="21600"/>
                  </a:cubicBezTo>
                  <a:cubicBezTo>
                    <a:pt x="14657" y="21600"/>
                    <a:pt x="18129" y="19008"/>
                    <a:pt x="21600" y="14688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8129" y="4320"/>
                    <a:pt x="14464" y="6912"/>
                    <a:pt x="10800" y="6912"/>
                  </a:cubicBezTo>
                  <a:cubicBezTo>
                    <a:pt x="10607" y="6912"/>
                    <a:pt x="10414" y="6912"/>
                    <a:pt x="10221" y="6912"/>
                  </a:cubicBezTo>
                  <a:cubicBezTo>
                    <a:pt x="6557" y="6912"/>
                    <a:pt x="3279" y="4320"/>
                    <a:pt x="0" y="0"/>
                  </a:cubicBezTo>
                </a:path>
              </a:pathLst>
            </a:custGeom>
            <a:solidFill>
              <a:srgbClr val="E8D2A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204854" y="659245"/>
              <a:ext cx="143684" cy="2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094" y="1137"/>
                    <a:pt x="20756" y="1137"/>
                    <a:pt x="20250" y="2274"/>
                  </a:cubicBezTo>
                  <a:cubicBezTo>
                    <a:pt x="20250" y="21600"/>
                    <a:pt x="20250" y="21600"/>
                    <a:pt x="20250" y="21600"/>
                  </a:cubicBezTo>
                  <a:cubicBezTo>
                    <a:pt x="20756" y="20463"/>
                    <a:pt x="21094" y="19326"/>
                    <a:pt x="21600" y="18189"/>
                  </a:cubicBezTo>
                  <a:cubicBezTo>
                    <a:pt x="21600" y="0"/>
                    <a:pt x="21600" y="0"/>
                    <a:pt x="21600" y="0"/>
                  </a:cubicBezTo>
                  <a:moveTo>
                    <a:pt x="0" y="0"/>
                  </a:moveTo>
                  <a:cubicBezTo>
                    <a:pt x="0" y="18189"/>
                    <a:pt x="0" y="18189"/>
                    <a:pt x="0" y="18189"/>
                  </a:cubicBezTo>
                  <a:cubicBezTo>
                    <a:pt x="506" y="19326"/>
                    <a:pt x="844" y="20463"/>
                    <a:pt x="1350" y="21600"/>
                  </a:cubicBezTo>
                  <a:cubicBezTo>
                    <a:pt x="1350" y="2274"/>
                    <a:pt x="1350" y="2274"/>
                    <a:pt x="1350" y="2274"/>
                  </a:cubicBezTo>
                  <a:cubicBezTo>
                    <a:pt x="844" y="1137"/>
                    <a:pt x="506" y="0"/>
                    <a:pt x="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339527" y="822887"/>
              <a:ext cx="76347" cy="17767"/>
            </a:xfrm>
            <a:prstGeom prst="rect">
              <a:avLst/>
            </a:prstGeom>
            <a:solidFill>
              <a:srgbClr val="D24E5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27977" y="8415"/>
              <a:ext cx="497438" cy="369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2" y="6402"/>
                  </a:moveTo>
                  <a:cubicBezTo>
                    <a:pt x="17368" y="6402"/>
                    <a:pt x="17368" y="6402"/>
                    <a:pt x="17368" y="6402"/>
                  </a:cubicBezTo>
                  <a:cubicBezTo>
                    <a:pt x="20627" y="3945"/>
                    <a:pt x="19605" y="0"/>
                    <a:pt x="19605" y="0"/>
                  </a:cubicBezTo>
                  <a:cubicBezTo>
                    <a:pt x="19605" y="0"/>
                    <a:pt x="3795" y="582"/>
                    <a:pt x="3795" y="4656"/>
                  </a:cubicBezTo>
                  <a:cubicBezTo>
                    <a:pt x="1751" y="4656"/>
                    <a:pt x="0" y="5238"/>
                    <a:pt x="0" y="840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8407"/>
                    <a:pt x="21600" y="8407"/>
                    <a:pt x="21600" y="8407"/>
                  </a:cubicBezTo>
                  <a:cubicBezTo>
                    <a:pt x="21600" y="7243"/>
                    <a:pt x="20919" y="6402"/>
                    <a:pt x="20092" y="6402"/>
                  </a:cubicBezTo>
                </a:path>
              </a:pathLst>
            </a:custGeom>
            <a:solidFill>
              <a:srgbClr val="E9E9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18967" y="-1"/>
              <a:ext cx="515457" cy="38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4" y="21600"/>
                  </a:moveTo>
                  <a:cubicBezTo>
                    <a:pt x="376" y="21600"/>
                    <a:pt x="376" y="21600"/>
                    <a:pt x="376" y="21600"/>
                  </a:cubicBezTo>
                  <a:cubicBezTo>
                    <a:pt x="188" y="21600"/>
                    <a:pt x="0" y="21353"/>
                    <a:pt x="0" y="21106"/>
                  </a:cubicBezTo>
                  <a:cubicBezTo>
                    <a:pt x="0" y="8517"/>
                    <a:pt x="0" y="8517"/>
                    <a:pt x="0" y="8517"/>
                  </a:cubicBezTo>
                  <a:cubicBezTo>
                    <a:pt x="0" y="5122"/>
                    <a:pt x="1925" y="4505"/>
                    <a:pt x="3710" y="4443"/>
                  </a:cubicBezTo>
                  <a:cubicBezTo>
                    <a:pt x="3944" y="3271"/>
                    <a:pt x="5353" y="1790"/>
                    <a:pt x="11598" y="802"/>
                  </a:cubicBezTo>
                  <a:cubicBezTo>
                    <a:pt x="15402" y="185"/>
                    <a:pt x="19252" y="0"/>
                    <a:pt x="19299" y="0"/>
                  </a:cubicBezTo>
                  <a:cubicBezTo>
                    <a:pt x="19487" y="0"/>
                    <a:pt x="19628" y="123"/>
                    <a:pt x="19675" y="370"/>
                  </a:cubicBezTo>
                  <a:cubicBezTo>
                    <a:pt x="19675" y="370"/>
                    <a:pt x="20473" y="3641"/>
                    <a:pt x="18313" y="6110"/>
                  </a:cubicBezTo>
                  <a:cubicBezTo>
                    <a:pt x="19769" y="6110"/>
                    <a:pt x="19769" y="6110"/>
                    <a:pt x="19769" y="6110"/>
                  </a:cubicBezTo>
                  <a:cubicBezTo>
                    <a:pt x="20755" y="6110"/>
                    <a:pt x="21600" y="7159"/>
                    <a:pt x="21600" y="8517"/>
                  </a:cubicBezTo>
                  <a:cubicBezTo>
                    <a:pt x="21600" y="21106"/>
                    <a:pt x="21600" y="21106"/>
                    <a:pt x="21600" y="21106"/>
                  </a:cubicBezTo>
                  <a:cubicBezTo>
                    <a:pt x="21600" y="21353"/>
                    <a:pt x="21412" y="21600"/>
                    <a:pt x="21224" y="21600"/>
                  </a:cubicBezTo>
                  <a:moveTo>
                    <a:pt x="751" y="20613"/>
                  </a:moveTo>
                  <a:cubicBezTo>
                    <a:pt x="20849" y="20613"/>
                    <a:pt x="20849" y="20613"/>
                    <a:pt x="20849" y="20613"/>
                  </a:cubicBezTo>
                  <a:cubicBezTo>
                    <a:pt x="20849" y="8517"/>
                    <a:pt x="20849" y="8517"/>
                    <a:pt x="20849" y="8517"/>
                  </a:cubicBezTo>
                  <a:cubicBezTo>
                    <a:pt x="20849" y="7714"/>
                    <a:pt x="20379" y="7097"/>
                    <a:pt x="19769" y="7097"/>
                  </a:cubicBezTo>
                  <a:cubicBezTo>
                    <a:pt x="17139" y="7097"/>
                    <a:pt x="17139" y="7097"/>
                    <a:pt x="17139" y="7097"/>
                  </a:cubicBezTo>
                  <a:cubicBezTo>
                    <a:pt x="16951" y="7097"/>
                    <a:pt x="16810" y="6912"/>
                    <a:pt x="16763" y="6727"/>
                  </a:cubicBezTo>
                  <a:cubicBezTo>
                    <a:pt x="16717" y="6480"/>
                    <a:pt x="16810" y="6233"/>
                    <a:pt x="16951" y="6171"/>
                  </a:cubicBezTo>
                  <a:cubicBezTo>
                    <a:pt x="19252" y="4443"/>
                    <a:pt x="19158" y="1913"/>
                    <a:pt x="19017" y="1049"/>
                  </a:cubicBezTo>
                  <a:cubicBezTo>
                    <a:pt x="18031" y="1049"/>
                    <a:pt x="14838" y="1234"/>
                    <a:pt x="11692" y="1790"/>
                  </a:cubicBezTo>
                  <a:cubicBezTo>
                    <a:pt x="4930" y="2901"/>
                    <a:pt x="4414" y="4505"/>
                    <a:pt x="4414" y="4937"/>
                  </a:cubicBezTo>
                  <a:cubicBezTo>
                    <a:pt x="4414" y="5246"/>
                    <a:pt x="4226" y="5431"/>
                    <a:pt x="4038" y="5431"/>
                  </a:cubicBezTo>
                  <a:cubicBezTo>
                    <a:pt x="1643" y="5431"/>
                    <a:pt x="751" y="6295"/>
                    <a:pt x="751" y="8517"/>
                  </a:cubicBezTo>
                  <a:cubicBezTo>
                    <a:pt x="751" y="20613"/>
                    <a:pt x="751" y="20613"/>
                    <a:pt x="751" y="20613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80045" y="8415"/>
              <a:ext cx="402767" cy="84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600" extrusionOk="0">
                  <a:moveTo>
                    <a:pt x="1829" y="21600"/>
                  </a:moveTo>
                  <a:cubicBezTo>
                    <a:pt x="1829" y="3695"/>
                    <a:pt x="20700" y="7674"/>
                    <a:pt x="20700" y="7674"/>
                  </a:cubicBezTo>
                  <a:cubicBezTo>
                    <a:pt x="20700" y="7674"/>
                    <a:pt x="20758" y="8526"/>
                    <a:pt x="20816" y="9947"/>
                  </a:cubicBezTo>
                  <a:cubicBezTo>
                    <a:pt x="20990" y="4263"/>
                    <a:pt x="20700" y="0"/>
                    <a:pt x="20700" y="0"/>
                  </a:cubicBezTo>
                  <a:cubicBezTo>
                    <a:pt x="20700" y="0"/>
                    <a:pt x="1829" y="2558"/>
                    <a:pt x="1829" y="20463"/>
                  </a:cubicBezTo>
                  <a:cubicBezTo>
                    <a:pt x="-610" y="20463"/>
                    <a:pt x="-610" y="21600"/>
                    <a:pt x="1829" y="2160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8967" y="-1"/>
              <a:ext cx="515457" cy="38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4" y="21600"/>
                  </a:moveTo>
                  <a:cubicBezTo>
                    <a:pt x="376" y="21600"/>
                    <a:pt x="376" y="21600"/>
                    <a:pt x="376" y="21600"/>
                  </a:cubicBezTo>
                  <a:cubicBezTo>
                    <a:pt x="188" y="21600"/>
                    <a:pt x="0" y="21353"/>
                    <a:pt x="0" y="21106"/>
                  </a:cubicBezTo>
                  <a:cubicBezTo>
                    <a:pt x="0" y="8517"/>
                    <a:pt x="0" y="8517"/>
                    <a:pt x="0" y="8517"/>
                  </a:cubicBezTo>
                  <a:cubicBezTo>
                    <a:pt x="0" y="5122"/>
                    <a:pt x="1925" y="4505"/>
                    <a:pt x="3710" y="4443"/>
                  </a:cubicBezTo>
                  <a:cubicBezTo>
                    <a:pt x="3944" y="3271"/>
                    <a:pt x="5353" y="1790"/>
                    <a:pt x="11598" y="802"/>
                  </a:cubicBezTo>
                  <a:cubicBezTo>
                    <a:pt x="15402" y="185"/>
                    <a:pt x="19252" y="0"/>
                    <a:pt x="19299" y="0"/>
                  </a:cubicBezTo>
                  <a:cubicBezTo>
                    <a:pt x="19487" y="0"/>
                    <a:pt x="19628" y="123"/>
                    <a:pt x="19675" y="370"/>
                  </a:cubicBezTo>
                  <a:cubicBezTo>
                    <a:pt x="19675" y="370"/>
                    <a:pt x="20473" y="3641"/>
                    <a:pt x="18313" y="6110"/>
                  </a:cubicBezTo>
                  <a:cubicBezTo>
                    <a:pt x="19769" y="6110"/>
                    <a:pt x="19769" y="6110"/>
                    <a:pt x="19769" y="6110"/>
                  </a:cubicBezTo>
                  <a:cubicBezTo>
                    <a:pt x="20755" y="6110"/>
                    <a:pt x="21600" y="7159"/>
                    <a:pt x="21600" y="8517"/>
                  </a:cubicBezTo>
                  <a:cubicBezTo>
                    <a:pt x="21600" y="21106"/>
                    <a:pt x="21600" y="21106"/>
                    <a:pt x="21600" y="21106"/>
                  </a:cubicBezTo>
                  <a:cubicBezTo>
                    <a:pt x="21600" y="21353"/>
                    <a:pt x="21412" y="21600"/>
                    <a:pt x="21224" y="21600"/>
                  </a:cubicBezTo>
                  <a:moveTo>
                    <a:pt x="751" y="20613"/>
                  </a:moveTo>
                  <a:cubicBezTo>
                    <a:pt x="20849" y="20613"/>
                    <a:pt x="20849" y="20613"/>
                    <a:pt x="20849" y="20613"/>
                  </a:cubicBezTo>
                  <a:cubicBezTo>
                    <a:pt x="20849" y="8517"/>
                    <a:pt x="20849" y="8517"/>
                    <a:pt x="20849" y="8517"/>
                  </a:cubicBezTo>
                  <a:cubicBezTo>
                    <a:pt x="20849" y="7714"/>
                    <a:pt x="20379" y="7097"/>
                    <a:pt x="19769" y="7097"/>
                  </a:cubicBezTo>
                  <a:cubicBezTo>
                    <a:pt x="17139" y="7097"/>
                    <a:pt x="17139" y="7097"/>
                    <a:pt x="17139" y="7097"/>
                  </a:cubicBezTo>
                  <a:cubicBezTo>
                    <a:pt x="16951" y="7097"/>
                    <a:pt x="16810" y="6912"/>
                    <a:pt x="16763" y="6727"/>
                  </a:cubicBezTo>
                  <a:cubicBezTo>
                    <a:pt x="16717" y="6480"/>
                    <a:pt x="16810" y="6233"/>
                    <a:pt x="16951" y="6171"/>
                  </a:cubicBezTo>
                  <a:cubicBezTo>
                    <a:pt x="19252" y="4443"/>
                    <a:pt x="19158" y="1913"/>
                    <a:pt x="19017" y="1049"/>
                  </a:cubicBezTo>
                  <a:cubicBezTo>
                    <a:pt x="18031" y="1049"/>
                    <a:pt x="14838" y="1234"/>
                    <a:pt x="11692" y="1790"/>
                  </a:cubicBezTo>
                  <a:cubicBezTo>
                    <a:pt x="4930" y="2901"/>
                    <a:pt x="4414" y="4505"/>
                    <a:pt x="4414" y="4937"/>
                  </a:cubicBezTo>
                  <a:cubicBezTo>
                    <a:pt x="4414" y="5246"/>
                    <a:pt x="4226" y="5431"/>
                    <a:pt x="4038" y="5431"/>
                  </a:cubicBezTo>
                  <a:cubicBezTo>
                    <a:pt x="1643" y="5431"/>
                    <a:pt x="751" y="6295"/>
                    <a:pt x="751" y="8517"/>
                  </a:cubicBezTo>
                  <a:cubicBezTo>
                    <a:pt x="751" y="20613"/>
                    <a:pt x="751" y="20613"/>
                    <a:pt x="751" y="20613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52636" y="387131"/>
              <a:ext cx="448120" cy="268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711"/>
                    <a:pt x="0" y="4711"/>
                    <a:pt x="0" y="4711"/>
                  </a:cubicBezTo>
                  <a:cubicBezTo>
                    <a:pt x="0" y="12356"/>
                    <a:pt x="2862" y="18933"/>
                    <a:pt x="6912" y="21600"/>
                  </a:cubicBezTo>
                  <a:cubicBezTo>
                    <a:pt x="6912" y="16889"/>
                    <a:pt x="6912" y="16889"/>
                    <a:pt x="6912" y="16889"/>
                  </a:cubicBezTo>
                  <a:cubicBezTo>
                    <a:pt x="6912" y="16533"/>
                    <a:pt x="7128" y="16178"/>
                    <a:pt x="7344" y="16178"/>
                  </a:cubicBezTo>
                  <a:cubicBezTo>
                    <a:pt x="14256" y="16178"/>
                    <a:pt x="14256" y="16178"/>
                    <a:pt x="14256" y="16178"/>
                  </a:cubicBezTo>
                  <a:cubicBezTo>
                    <a:pt x="14472" y="16178"/>
                    <a:pt x="14688" y="16533"/>
                    <a:pt x="14688" y="16889"/>
                  </a:cubicBezTo>
                  <a:cubicBezTo>
                    <a:pt x="14688" y="21600"/>
                    <a:pt x="14688" y="21600"/>
                    <a:pt x="14688" y="21600"/>
                  </a:cubicBezTo>
                  <a:cubicBezTo>
                    <a:pt x="18738" y="19022"/>
                    <a:pt x="21546" y="12622"/>
                    <a:pt x="21600" y="5067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DEE5E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95844" y="588645"/>
              <a:ext cx="161704" cy="7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0"/>
                  </a:moveTo>
                  <a:cubicBezTo>
                    <a:pt x="1200" y="0"/>
                    <a:pt x="1200" y="0"/>
                    <a:pt x="1200" y="0"/>
                  </a:cubicBezTo>
                  <a:cubicBezTo>
                    <a:pt x="600" y="0"/>
                    <a:pt x="0" y="1350"/>
                    <a:pt x="0" y="2700"/>
                  </a:cubicBezTo>
                  <a:cubicBezTo>
                    <a:pt x="0" y="20587"/>
                    <a:pt x="0" y="20587"/>
                    <a:pt x="0" y="20587"/>
                  </a:cubicBezTo>
                  <a:cubicBezTo>
                    <a:pt x="450" y="20925"/>
                    <a:pt x="750" y="21262"/>
                    <a:pt x="1200" y="21600"/>
                  </a:cubicBezTo>
                  <a:cubicBezTo>
                    <a:pt x="1200" y="2700"/>
                    <a:pt x="1200" y="2700"/>
                    <a:pt x="1200" y="2700"/>
                  </a:cubicBezTo>
                  <a:cubicBezTo>
                    <a:pt x="20400" y="2700"/>
                    <a:pt x="20400" y="2700"/>
                    <a:pt x="20400" y="2700"/>
                  </a:cubicBezTo>
                  <a:cubicBezTo>
                    <a:pt x="20400" y="21600"/>
                    <a:pt x="20400" y="21600"/>
                    <a:pt x="20400" y="21600"/>
                  </a:cubicBezTo>
                  <a:cubicBezTo>
                    <a:pt x="20850" y="21262"/>
                    <a:pt x="21150" y="20925"/>
                    <a:pt x="21600" y="20587"/>
                  </a:cubicBezTo>
                  <a:cubicBezTo>
                    <a:pt x="21600" y="2700"/>
                    <a:pt x="21600" y="2700"/>
                    <a:pt x="21600" y="2700"/>
                  </a:cubicBezTo>
                  <a:cubicBezTo>
                    <a:pt x="21600" y="1350"/>
                    <a:pt x="21000" y="0"/>
                    <a:pt x="204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213864" y="606412"/>
              <a:ext cx="125664" cy="64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621"/>
                    <a:pt x="0" y="18621"/>
                    <a:pt x="0" y="18621"/>
                  </a:cubicBezTo>
                  <a:cubicBezTo>
                    <a:pt x="3279" y="20483"/>
                    <a:pt x="6557" y="21600"/>
                    <a:pt x="10221" y="21600"/>
                  </a:cubicBezTo>
                  <a:cubicBezTo>
                    <a:pt x="10414" y="21600"/>
                    <a:pt x="10607" y="21600"/>
                    <a:pt x="10800" y="21600"/>
                  </a:cubicBezTo>
                  <a:cubicBezTo>
                    <a:pt x="14464" y="21600"/>
                    <a:pt x="18129" y="20483"/>
                    <a:pt x="21600" y="18621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CABF9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204854" y="597528"/>
              <a:ext cx="143684" cy="64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855"/>
                    <a:pt x="0" y="20855"/>
                    <a:pt x="0" y="20855"/>
                  </a:cubicBezTo>
                  <a:cubicBezTo>
                    <a:pt x="506" y="20855"/>
                    <a:pt x="844" y="21228"/>
                    <a:pt x="1350" y="21600"/>
                  </a:cubicBezTo>
                  <a:cubicBezTo>
                    <a:pt x="1350" y="2979"/>
                    <a:pt x="1350" y="2979"/>
                    <a:pt x="1350" y="2979"/>
                  </a:cubicBezTo>
                  <a:cubicBezTo>
                    <a:pt x="20250" y="2979"/>
                    <a:pt x="20250" y="2979"/>
                    <a:pt x="20250" y="2979"/>
                  </a:cubicBezTo>
                  <a:cubicBezTo>
                    <a:pt x="20250" y="21600"/>
                    <a:pt x="20250" y="21600"/>
                    <a:pt x="20250" y="21600"/>
                  </a:cubicBezTo>
                  <a:cubicBezTo>
                    <a:pt x="20756" y="21228"/>
                    <a:pt x="21094" y="21228"/>
                    <a:pt x="21600" y="20855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52636" y="171123"/>
              <a:ext cx="448120" cy="19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4" y="0"/>
                  </a:moveTo>
                  <a:cubicBezTo>
                    <a:pt x="1296" y="0"/>
                    <a:pt x="1296" y="0"/>
                    <a:pt x="1296" y="0"/>
                  </a:cubicBezTo>
                  <a:cubicBezTo>
                    <a:pt x="594" y="0"/>
                    <a:pt x="0" y="1327"/>
                    <a:pt x="0" y="2896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896"/>
                    <a:pt x="21600" y="2896"/>
                    <a:pt x="21600" y="2896"/>
                  </a:cubicBezTo>
                  <a:cubicBezTo>
                    <a:pt x="21600" y="1327"/>
                    <a:pt x="21006" y="0"/>
                    <a:pt x="20304" y="0"/>
                  </a:cubicBezTo>
                </a:path>
              </a:pathLst>
            </a:custGeom>
            <a:solidFill>
              <a:srgbClr val="CBD2D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52636" y="369364"/>
              <a:ext cx="448120" cy="17767"/>
            </a:xfrm>
            <a:prstGeom prst="rect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60223" y="203384"/>
              <a:ext cx="432946" cy="482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extrusionOk="0">
                  <a:moveTo>
                    <a:pt x="0" y="1137"/>
                  </a:moveTo>
                  <a:cubicBezTo>
                    <a:pt x="0" y="11863"/>
                    <a:pt x="0" y="11863"/>
                    <a:pt x="0" y="11863"/>
                  </a:cubicBezTo>
                  <a:cubicBezTo>
                    <a:pt x="0" y="17053"/>
                    <a:pt x="4701" y="21452"/>
                    <a:pt x="10632" y="21551"/>
                  </a:cubicBezTo>
                  <a:cubicBezTo>
                    <a:pt x="16676" y="21600"/>
                    <a:pt x="21600" y="17300"/>
                    <a:pt x="21600" y="12011"/>
                  </a:cubicBezTo>
                  <a:cubicBezTo>
                    <a:pt x="21600" y="1137"/>
                    <a:pt x="21600" y="1137"/>
                    <a:pt x="21600" y="1137"/>
                  </a:cubicBezTo>
                  <a:cubicBezTo>
                    <a:pt x="21600" y="494"/>
                    <a:pt x="21040" y="0"/>
                    <a:pt x="20313" y="0"/>
                  </a:cubicBezTo>
                  <a:cubicBezTo>
                    <a:pt x="1287" y="0"/>
                    <a:pt x="1287" y="0"/>
                    <a:pt x="1287" y="0"/>
                  </a:cubicBezTo>
                  <a:cubicBezTo>
                    <a:pt x="560" y="0"/>
                    <a:pt x="0" y="494"/>
                    <a:pt x="0" y="1137"/>
                  </a:cubicBezTo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51213" y="194500"/>
              <a:ext cx="450966" cy="50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0800" y="21600"/>
                    <a:pt x="10800" y="21600"/>
                    <a:pt x="10800" y="21600"/>
                  </a:cubicBezTo>
                  <a:cubicBezTo>
                    <a:pt x="10746" y="21600"/>
                    <a:pt x="10693" y="21600"/>
                    <a:pt x="10639" y="21600"/>
                  </a:cubicBezTo>
                  <a:cubicBezTo>
                    <a:pt x="4782" y="21504"/>
                    <a:pt x="0" y="17108"/>
                    <a:pt x="0" y="11851"/>
                  </a:cubicBezTo>
                  <a:cubicBezTo>
                    <a:pt x="0" y="1481"/>
                    <a:pt x="0" y="1481"/>
                    <a:pt x="0" y="1481"/>
                  </a:cubicBezTo>
                  <a:cubicBezTo>
                    <a:pt x="0" y="669"/>
                    <a:pt x="752" y="0"/>
                    <a:pt x="1666" y="0"/>
                  </a:cubicBezTo>
                  <a:cubicBezTo>
                    <a:pt x="19934" y="0"/>
                    <a:pt x="19934" y="0"/>
                    <a:pt x="19934" y="0"/>
                  </a:cubicBezTo>
                  <a:cubicBezTo>
                    <a:pt x="20848" y="0"/>
                    <a:pt x="21600" y="669"/>
                    <a:pt x="21600" y="1481"/>
                  </a:cubicBezTo>
                  <a:cubicBezTo>
                    <a:pt x="21600" y="11995"/>
                    <a:pt x="21600" y="11995"/>
                    <a:pt x="21600" y="11995"/>
                  </a:cubicBezTo>
                  <a:cubicBezTo>
                    <a:pt x="21600" y="14527"/>
                    <a:pt x="20472" y="16965"/>
                    <a:pt x="18430" y="18781"/>
                  </a:cubicBezTo>
                  <a:cubicBezTo>
                    <a:pt x="16388" y="20596"/>
                    <a:pt x="13701" y="21600"/>
                    <a:pt x="10800" y="21600"/>
                  </a:cubicBezTo>
                  <a:close/>
                  <a:moveTo>
                    <a:pt x="1666" y="765"/>
                  </a:moveTo>
                  <a:cubicBezTo>
                    <a:pt x="1236" y="765"/>
                    <a:pt x="860" y="1099"/>
                    <a:pt x="860" y="1481"/>
                  </a:cubicBezTo>
                  <a:cubicBezTo>
                    <a:pt x="860" y="11851"/>
                    <a:pt x="860" y="11851"/>
                    <a:pt x="860" y="11851"/>
                  </a:cubicBezTo>
                  <a:cubicBezTo>
                    <a:pt x="860" y="16726"/>
                    <a:pt x="5266" y="20740"/>
                    <a:pt x="10639" y="20835"/>
                  </a:cubicBezTo>
                  <a:cubicBezTo>
                    <a:pt x="10693" y="20835"/>
                    <a:pt x="10746" y="20835"/>
                    <a:pt x="10800" y="20835"/>
                  </a:cubicBezTo>
                  <a:cubicBezTo>
                    <a:pt x="10800" y="20835"/>
                    <a:pt x="10800" y="20835"/>
                    <a:pt x="10800" y="20835"/>
                  </a:cubicBezTo>
                  <a:cubicBezTo>
                    <a:pt x="13433" y="20835"/>
                    <a:pt x="15958" y="19880"/>
                    <a:pt x="17839" y="18255"/>
                  </a:cubicBezTo>
                  <a:cubicBezTo>
                    <a:pt x="19719" y="16582"/>
                    <a:pt x="20740" y="14336"/>
                    <a:pt x="20740" y="11995"/>
                  </a:cubicBezTo>
                  <a:cubicBezTo>
                    <a:pt x="20740" y="1481"/>
                    <a:pt x="20740" y="1481"/>
                    <a:pt x="20740" y="1481"/>
                  </a:cubicBezTo>
                  <a:cubicBezTo>
                    <a:pt x="20740" y="1099"/>
                    <a:pt x="20364" y="765"/>
                    <a:pt x="19934" y="765"/>
                  </a:cubicBezTo>
                  <a:lnTo>
                    <a:pt x="1666" y="765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8535" y="331960"/>
              <a:ext cx="51689" cy="10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861" y="0"/>
                    <a:pt x="0" y="4696"/>
                    <a:pt x="0" y="10800"/>
                  </a:cubicBezTo>
                  <a:cubicBezTo>
                    <a:pt x="0" y="16670"/>
                    <a:pt x="9861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0" y="323076"/>
              <a:ext cx="69234" cy="11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13" y="21600"/>
                  </a:moveTo>
                  <a:cubicBezTo>
                    <a:pt x="8361" y="21600"/>
                    <a:pt x="0" y="16800"/>
                    <a:pt x="0" y="10800"/>
                  </a:cubicBezTo>
                  <a:cubicBezTo>
                    <a:pt x="0" y="4800"/>
                    <a:pt x="8361" y="0"/>
                    <a:pt x="18813" y="0"/>
                  </a:cubicBezTo>
                  <a:cubicBezTo>
                    <a:pt x="20555" y="0"/>
                    <a:pt x="21600" y="600"/>
                    <a:pt x="21600" y="1600"/>
                  </a:cubicBezTo>
                  <a:cubicBezTo>
                    <a:pt x="21600" y="20000"/>
                    <a:pt x="21600" y="20000"/>
                    <a:pt x="21600" y="20000"/>
                  </a:cubicBezTo>
                  <a:cubicBezTo>
                    <a:pt x="21600" y="21000"/>
                    <a:pt x="20555" y="21600"/>
                    <a:pt x="18813" y="21600"/>
                  </a:cubicBezTo>
                  <a:close/>
                  <a:moveTo>
                    <a:pt x="16026" y="3200"/>
                  </a:moveTo>
                  <a:cubicBezTo>
                    <a:pt x="10103" y="4000"/>
                    <a:pt x="5574" y="7000"/>
                    <a:pt x="5574" y="10800"/>
                  </a:cubicBezTo>
                  <a:cubicBezTo>
                    <a:pt x="5574" y="14400"/>
                    <a:pt x="10103" y="17600"/>
                    <a:pt x="16026" y="18200"/>
                  </a:cubicBezTo>
                  <a:lnTo>
                    <a:pt x="16026" y="320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493168" y="331960"/>
              <a:ext cx="51689" cy="10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739" y="0"/>
                    <a:pt x="21600" y="4696"/>
                    <a:pt x="21600" y="10800"/>
                  </a:cubicBezTo>
                  <a:cubicBezTo>
                    <a:pt x="21600" y="16670"/>
                    <a:pt x="11739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484158" y="323076"/>
              <a:ext cx="69235" cy="11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87" y="21600"/>
                  </a:moveTo>
                  <a:cubicBezTo>
                    <a:pt x="1045" y="21600"/>
                    <a:pt x="0" y="21000"/>
                    <a:pt x="0" y="20000"/>
                  </a:cubicBezTo>
                  <a:cubicBezTo>
                    <a:pt x="0" y="1600"/>
                    <a:pt x="0" y="1600"/>
                    <a:pt x="0" y="1600"/>
                  </a:cubicBezTo>
                  <a:cubicBezTo>
                    <a:pt x="0" y="600"/>
                    <a:pt x="1045" y="0"/>
                    <a:pt x="2787" y="0"/>
                  </a:cubicBezTo>
                  <a:cubicBezTo>
                    <a:pt x="13239" y="0"/>
                    <a:pt x="21600" y="4800"/>
                    <a:pt x="21600" y="10800"/>
                  </a:cubicBezTo>
                  <a:cubicBezTo>
                    <a:pt x="21600" y="16800"/>
                    <a:pt x="13239" y="21600"/>
                    <a:pt x="2787" y="21600"/>
                  </a:cubicBezTo>
                  <a:close/>
                  <a:moveTo>
                    <a:pt x="5574" y="3200"/>
                  </a:moveTo>
                  <a:cubicBezTo>
                    <a:pt x="5574" y="18200"/>
                    <a:pt x="5574" y="18200"/>
                    <a:pt x="5574" y="18200"/>
                  </a:cubicBezTo>
                  <a:cubicBezTo>
                    <a:pt x="11497" y="17600"/>
                    <a:pt x="16026" y="14400"/>
                    <a:pt x="16026" y="10800"/>
                  </a:cubicBezTo>
                  <a:cubicBezTo>
                    <a:pt x="16026" y="7000"/>
                    <a:pt x="11497" y="4000"/>
                    <a:pt x="5574" y="32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60279" y="348324"/>
              <a:ext cx="42204" cy="43014"/>
            </a:xfrm>
            <a:prstGeom prst="ellipse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350907" y="348324"/>
              <a:ext cx="42204" cy="43014"/>
            </a:xfrm>
            <a:prstGeom prst="ellipse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38426" y="288478"/>
              <a:ext cx="86820" cy="4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extrusionOk="0">
                  <a:moveTo>
                    <a:pt x="19162" y="21600"/>
                  </a:moveTo>
                  <a:cubicBezTo>
                    <a:pt x="18054" y="21600"/>
                    <a:pt x="16946" y="19938"/>
                    <a:pt x="16946" y="17723"/>
                  </a:cubicBezTo>
                  <a:cubicBezTo>
                    <a:pt x="16392" y="12738"/>
                    <a:pt x="13623" y="8862"/>
                    <a:pt x="10577" y="8862"/>
                  </a:cubicBezTo>
                  <a:cubicBezTo>
                    <a:pt x="7531" y="8862"/>
                    <a:pt x="4762" y="12738"/>
                    <a:pt x="4208" y="17723"/>
                  </a:cubicBezTo>
                  <a:cubicBezTo>
                    <a:pt x="4208" y="19938"/>
                    <a:pt x="3100" y="21600"/>
                    <a:pt x="1715" y="21600"/>
                  </a:cubicBezTo>
                  <a:cubicBezTo>
                    <a:pt x="608" y="21046"/>
                    <a:pt x="-223" y="18831"/>
                    <a:pt x="54" y="16615"/>
                  </a:cubicBezTo>
                  <a:cubicBezTo>
                    <a:pt x="608" y="7200"/>
                    <a:pt x="5315" y="0"/>
                    <a:pt x="10577" y="0"/>
                  </a:cubicBezTo>
                  <a:cubicBezTo>
                    <a:pt x="15839" y="0"/>
                    <a:pt x="20546" y="7200"/>
                    <a:pt x="21377" y="16062"/>
                  </a:cubicBezTo>
                  <a:cubicBezTo>
                    <a:pt x="21377" y="18831"/>
                    <a:pt x="20546" y="21046"/>
                    <a:pt x="19439" y="21600"/>
                  </a:cubicBezTo>
                  <a:cubicBezTo>
                    <a:pt x="19439" y="21600"/>
                    <a:pt x="19162" y="21600"/>
                    <a:pt x="19162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328146" y="288478"/>
              <a:ext cx="86820" cy="43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extrusionOk="0">
                  <a:moveTo>
                    <a:pt x="19108" y="21600"/>
                  </a:moveTo>
                  <a:cubicBezTo>
                    <a:pt x="18277" y="21600"/>
                    <a:pt x="17169" y="19938"/>
                    <a:pt x="17169" y="17723"/>
                  </a:cubicBezTo>
                  <a:cubicBezTo>
                    <a:pt x="16615" y="12738"/>
                    <a:pt x="13846" y="8862"/>
                    <a:pt x="10800" y="8862"/>
                  </a:cubicBezTo>
                  <a:cubicBezTo>
                    <a:pt x="7754" y="8862"/>
                    <a:pt x="4985" y="12738"/>
                    <a:pt x="4431" y="17723"/>
                  </a:cubicBezTo>
                  <a:cubicBezTo>
                    <a:pt x="4154" y="19938"/>
                    <a:pt x="3046" y="21600"/>
                    <a:pt x="1938" y="21600"/>
                  </a:cubicBezTo>
                  <a:cubicBezTo>
                    <a:pt x="831" y="21046"/>
                    <a:pt x="0" y="18831"/>
                    <a:pt x="0" y="16615"/>
                  </a:cubicBezTo>
                  <a:cubicBezTo>
                    <a:pt x="831" y="7200"/>
                    <a:pt x="5538" y="0"/>
                    <a:pt x="10800" y="0"/>
                  </a:cubicBezTo>
                  <a:cubicBezTo>
                    <a:pt x="16062" y="0"/>
                    <a:pt x="20492" y="7200"/>
                    <a:pt x="21323" y="16062"/>
                  </a:cubicBezTo>
                  <a:cubicBezTo>
                    <a:pt x="21600" y="18831"/>
                    <a:pt x="20769" y="21046"/>
                    <a:pt x="19662" y="21600"/>
                  </a:cubicBezTo>
                  <a:cubicBezTo>
                    <a:pt x="19385" y="21600"/>
                    <a:pt x="19385" y="21600"/>
                    <a:pt x="19108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232832" y="433418"/>
              <a:ext cx="87728" cy="5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985" y="21600"/>
                    <a:pt x="0" y="13328"/>
                    <a:pt x="0" y="3677"/>
                  </a:cubicBezTo>
                  <a:cubicBezTo>
                    <a:pt x="0" y="1379"/>
                    <a:pt x="1108" y="0"/>
                    <a:pt x="2215" y="0"/>
                  </a:cubicBezTo>
                  <a:cubicBezTo>
                    <a:pt x="3600" y="0"/>
                    <a:pt x="4431" y="1379"/>
                    <a:pt x="4431" y="3677"/>
                  </a:cubicBezTo>
                  <a:cubicBezTo>
                    <a:pt x="4431" y="9191"/>
                    <a:pt x="7200" y="14247"/>
                    <a:pt x="10800" y="14247"/>
                  </a:cubicBezTo>
                  <a:cubicBezTo>
                    <a:pt x="14400" y="14247"/>
                    <a:pt x="17169" y="9191"/>
                    <a:pt x="17169" y="3677"/>
                  </a:cubicBezTo>
                  <a:cubicBezTo>
                    <a:pt x="17169" y="1379"/>
                    <a:pt x="18000" y="0"/>
                    <a:pt x="19385" y="0"/>
                  </a:cubicBezTo>
                  <a:cubicBezTo>
                    <a:pt x="20492" y="0"/>
                    <a:pt x="21600" y="1379"/>
                    <a:pt x="21600" y="3677"/>
                  </a:cubicBezTo>
                  <a:cubicBezTo>
                    <a:pt x="21600" y="13328"/>
                    <a:pt x="16615" y="21600"/>
                    <a:pt x="10800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226148" y="541890"/>
              <a:ext cx="101096" cy="5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extrusionOk="0">
                  <a:moveTo>
                    <a:pt x="10610" y="21600"/>
                  </a:moveTo>
                  <a:cubicBezTo>
                    <a:pt x="15775" y="21600"/>
                    <a:pt x="20236" y="14247"/>
                    <a:pt x="21175" y="4136"/>
                  </a:cubicBezTo>
                  <a:cubicBezTo>
                    <a:pt x="21410" y="2298"/>
                    <a:pt x="20706" y="0"/>
                    <a:pt x="19532" y="0"/>
                  </a:cubicBezTo>
                  <a:cubicBezTo>
                    <a:pt x="1688" y="0"/>
                    <a:pt x="1688" y="0"/>
                    <a:pt x="1688" y="0"/>
                  </a:cubicBezTo>
                  <a:cubicBezTo>
                    <a:pt x="514" y="0"/>
                    <a:pt x="-190" y="2298"/>
                    <a:pt x="45" y="4136"/>
                  </a:cubicBezTo>
                  <a:cubicBezTo>
                    <a:pt x="984" y="14247"/>
                    <a:pt x="5445" y="21600"/>
                    <a:pt x="10610" y="216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674" name="Group 674"/>
          <p:cNvGrpSpPr/>
          <p:nvPr/>
        </p:nvGrpSpPr>
        <p:grpSpPr>
          <a:xfrm>
            <a:off x="6338347" y="3418071"/>
            <a:ext cx="551938" cy="884273"/>
            <a:chOff x="-7" y="0"/>
            <a:chExt cx="551936" cy="884271"/>
          </a:xfrm>
        </p:grpSpPr>
        <p:sp>
          <p:nvSpPr>
            <p:cNvPr id="643" name="Shape 643"/>
            <p:cNvSpPr/>
            <p:nvPr/>
          </p:nvSpPr>
          <p:spPr>
            <a:xfrm>
              <a:off x="138939" y="681749"/>
              <a:ext cx="335053" cy="19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6480"/>
                    <a:pt x="3314" y="0"/>
                    <a:pt x="7364" y="0"/>
                  </a:cubicBezTo>
                  <a:cubicBezTo>
                    <a:pt x="14236" y="0"/>
                    <a:pt x="14236" y="0"/>
                    <a:pt x="14236" y="0"/>
                  </a:cubicBezTo>
                  <a:cubicBezTo>
                    <a:pt x="18286" y="0"/>
                    <a:pt x="21600" y="6480"/>
                    <a:pt x="21600" y="144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31306" y="673102"/>
              <a:ext cx="350319" cy="21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0" y="21600"/>
                  </a:moveTo>
                  <a:cubicBezTo>
                    <a:pt x="470" y="21600"/>
                    <a:pt x="470" y="21600"/>
                    <a:pt x="470" y="21600"/>
                  </a:cubicBezTo>
                  <a:cubicBezTo>
                    <a:pt x="235" y="21600"/>
                    <a:pt x="0" y="21159"/>
                    <a:pt x="0" y="20718"/>
                  </a:cubicBezTo>
                  <a:cubicBezTo>
                    <a:pt x="0" y="14106"/>
                    <a:pt x="0" y="14106"/>
                    <a:pt x="0" y="14106"/>
                  </a:cubicBezTo>
                  <a:cubicBezTo>
                    <a:pt x="0" y="6282"/>
                    <a:pt x="3346" y="0"/>
                    <a:pt x="7513" y="0"/>
                  </a:cubicBezTo>
                  <a:cubicBezTo>
                    <a:pt x="14087" y="0"/>
                    <a:pt x="14087" y="0"/>
                    <a:pt x="14087" y="0"/>
                  </a:cubicBezTo>
                  <a:cubicBezTo>
                    <a:pt x="18254" y="0"/>
                    <a:pt x="21600" y="6282"/>
                    <a:pt x="21600" y="14106"/>
                  </a:cubicBezTo>
                  <a:cubicBezTo>
                    <a:pt x="21600" y="20718"/>
                    <a:pt x="21600" y="20718"/>
                    <a:pt x="21600" y="20718"/>
                  </a:cubicBezTo>
                  <a:cubicBezTo>
                    <a:pt x="21600" y="21159"/>
                    <a:pt x="21365" y="21600"/>
                    <a:pt x="21130" y="21600"/>
                  </a:cubicBezTo>
                  <a:moveTo>
                    <a:pt x="939" y="19837"/>
                  </a:moveTo>
                  <a:cubicBezTo>
                    <a:pt x="20661" y="19837"/>
                    <a:pt x="20661" y="19837"/>
                    <a:pt x="20661" y="19837"/>
                  </a:cubicBezTo>
                  <a:cubicBezTo>
                    <a:pt x="20661" y="14106"/>
                    <a:pt x="20661" y="14106"/>
                    <a:pt x="20661" y="14106"/>
                  </a:cubicBezTo>
                  <a:cubicBezTo>
                    <a:pt x="20661" y="7273"/>
                    <a:pt x="17726" y="1763"/>
                    <a:pt x="14087" y="1763"/>
                  </a:cubicBezTo>
                  <a:cubicBezTo>
                    <a:pt x="7513" y="1763"/>
                    <a:pt x="7513" y="1763"/>
                    <a:pt x="7513" y="1763"/>
                  </a:cubicBezTo>
                  <a:cubicBezTo>
                    <a:pt x="3874" y="1763"/>
                    <a:pt x="939" y="7273"/>
                    <a:pt x="939" y="14106"/>
                  </a:cubicBezTo>
                  <a:cubicBezTo>
                    <a:pt x="939" y="19837"/>
                    <a:pt x="939" y="19837"/>
                    <a:pt x="939" y="1983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223706" y="691306"/>
              <a:ext cx="165519" cy="96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" y="0"/>
                  </a:moveTo>
                  <a:cubicBezTo>
                    <a:pt x="1241" y="240"/>
                    <a:pt x="621" y="480"/>
                    <a:pt x="0" y="720"/>
                  </a:cubicBezTo>
                  <a:cubicBezTo>
                    <a:pt x="0" y="12240"/>
                    <a:pt x="4841" y="21600"/>
                    <a:pt x="10800" y="21600"/>
                  </a:cubicBezTo>
                  <a:cubicBezTo>
                    <a:pt x="16759" y="21600"/>
                    <a:pt x="21600" y="12240"/>
                    <a:pt x="21600" y="720"/>
                  </a:cubicBezTo>
                  <a:cubicBezTo>
                    <a:pt x="20979" y="480"/>
                    <a:pt x="20359" y="240"/>
                    <a:pt x="19738" y="0"/>
                  </a:cubicBezTo>
                  <a:cubicBezTo>
                    <a:pt x="19738" y="720"/>
                    <a:pt x="19738" y="720"/>
                    <a:pt x="19738" y="720"/>
                  </a:cubicBezTo>
                  <a:cubicBezTo>
                    <a:pt x="19738" y="10320"/>
                    <a:pt x="15766" y="18000"/>
                    <a:pt x="10800" y="18000"/>
                  </a:cubicBezTo>
                  <a:cubicBezTo>
                    <a:pt x="5834" y="18000"/>
                    <a:pt x="1862" y="10320"/>
                    <a:pt x="1862" y="720"/>
                  </a:cubicBezTo>
                  <a:cubicBezTo>
                    <a:pt x="1862" y="0"/>
                    <a:pt x="1862" y="0"/>
                    <a:pt x="1862" y="0"/>
                  </a:cubicBezTo>
                </a:path>
              </a:pathLst>
            </a:custGeom>
            <a:solidFill>
              <a:srgbClr val="42AE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223706" y="682225"/>
              <a:ext cx="16551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8" y="0"/>
                  </a:moveTo>
                  <a:cubicBezTo>
                    <a:pt x="19738" y="15709"/>
                    <a:pt x="19738" y="15709"/>
                    <a:pt x="19738" y="15709"/>
                  </a:cubicBezTo>
                  <a:cubicBezTo>
                    <a:pt x="20359" y="17673"/>
                    <a:pt x="20979" y="19636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5891"/>
                    <a:pt x="21600" y="5891"/>
                    <a:pt x="21600" y="5891"/>
                  </a:cubicBezTo>
                  <a:cubicBezTo>
                    <a:pt x="20979" y="3927"/>
                    <a:pt x="20359" y="1964"/>
                    <a:pt x="19738" y="0"/>
                  </a:cubicBezTo>
                  <a:moveTo>
                    <a:pt x="1862" y="0"/>
                  </a:moveTo>
                  <a:cubicBezTo>
                    <a:pt x="1241" y="1964"/>
                    <a:pt x="621" y="3927"/>
                    <a:pt x="0" y="5891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621" y="19636"/>
                    <a:pt x="1241" y="17673"/>
                    <a:pt x="1862" y="15709"/>
                  </a:cubicBezTo>
                  <a:cubicBezTo>
                    <a:pt x="1862" y="0"/>
                    <a:pt x="1862" y="0"/>
                    <a:pt x="1862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245400" y="599830"/>
              <a:ext cx="122131" cy="163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2505"/>
                    <a:pt x="0" y="12505"/>
                    <a:pt x="0" y="12505"/>
                  </a:cubicBezTo>
                  <a:cubicBezTo>
                    <a:pt x="0" y="17479"/>
                    <a:pt x="4894" y="21600"/>
                    <a:pt x="10800" y="21600"/>
                  </a:cubicBezTo>
                  <a:cubicBezTo>
                    <a:pt x="16706" y="21600"/>
                    <a:pt x="21600" y="17479"/>
                    <a:pt x="21600" y="1250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CA37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237767" y="591182"/>
              <a:ext cx="137397" cy="181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00" y="21600"/>
                    <a:pt x="0" y="17486"/>
                    <a:pt x="0" y="12343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514"/>
                    <a:pt x="600" y="0"/>
                    <a:pt x="1200" y="0"/>
                  </a:cubicBezTo>
                  <a:cubicBezTo>
                    <a:pt x="20400" y="0"/>
                    <a:pt x="20400" y="0"/>
                    <a:pt x="20400" y="0"/>
                  </a:cubicBezTo>
                  <a:cubicBezTo>
                    <a:pt x="21000" y="0"/>
                    <a:pt x="21600" y="514"/>
                    <a:pt x="21600" y="1029"/>
                  </a:cubicBezTo>
                  <a:cubicBezTo>
                    <a:pt x="21600" y="12343"/>
                    <a:pt x="21600" y="12343"/>
                    <a:pt x="21600" y="12343"/>
                  </a:cubicBezTo>
                  <a:cubicBezTo>
                    <a:pt x="21600" y="17486"/>
                    <a:pt x="16800" y="21600"/>
                    <a:pt x="10800" y="21600"/>
                  </a:cubicBezTo>
                  <a:moveTo>
                    <a:pt x="2400" y="2057"/>
                  </a:moveTo>
                  <a:cubicBezTo>
                    <a:pt x="2400" y="12343"/>
                    <a:pt x="2400" y="12343"/>
                    <a:pt x="2400" y="12343"/>
                  </a:cubicBezTo>
                  <a:cubicBezTo>
                    <a:pt x="2400" y="16329"/>
                    <a:pt x="6150" y="19543"/>
                    <a:pt x="10800" y="19543"/>
                  </a:cubicBezTo>
                  <a:cubicBezTo>
                    <a:pt x="15450" y="19543"/>
                    <a:pt x="19200" y="16329"/>
                    <a:pt x="19200" y="12343"/>
                  </a:cubicBezTo>
                  <a:cubicBezTo>
                    <a:pt x="19200" y="2057"/>
                    <a:pt x="19200" y="2057"/>
                    <a:pt x="19200" y="2057"/>
                  </a:cubicBezTo>
                  <a:cubicBezTo>
                    <a:pt x="2400" y="2057"/>
                    <a:pt x="2400" y="2057"/>
                    <a:pt x="2400" y="205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253034" y="668551"/>
              <a:ext cx="106864" cy="20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2505"/>
                    <a:pt x="0" y="12505"/>
                    <a:pt x="0" y="12505"/>
                  </a:cubicBezTo>
                  <a:cubicBezTo>
                    <a:pt x="3279" y="18189"/>
                    <a:pt x="6557" y="21600"/>
                    <a:pt x="10221" y="21600"/>
                  </a:cubicBezTo>
                  <a:cubicBezTo>
                    <a:pt x="10414" y="21600"/>
                    <a:pt x="10607" y="21600"/>
                    <a:pt x="10800" y="21600"/>
                  </a:cubicBezTo>
                  <a:cubicBezTo>
                    <a:pt x="14464" y="21600"/>
                    <a:pt x="18129" y="18189"/>
                    <a:pt x="21600" y="12505"/>
                  </a:cubicBezTo>
                  <a:cubicBezTo>
                    <a:pt x="21600" y="2274"/>
                    <a:pt x="21600" y="2274"/>
                    <a:pt x="21600" y="2274"/>
                  </a:cubicBezTo>
                  <a:cubicBezTo>
                    <a:pt x="18321" y="6821"/>
                    <a:pt x="14850" y="10232"/>
                    <a:pt x="11186" y="10232"/>
                  </a:cubicBezTo>
                  <a:cubicBezTo>
                    <a:pt x="11186" y="10232"/>
                    <a:pt x="11186" y="10232"/>
                    <a:pt x="11186" y="10232"/>
                  </a:cubicBezTo>
                  <a:cubicBezTo>
                    <a:pt x="10607" y="10232"/>
                    <a:pt x="10607" y="10232"/>
                    <a:pt x="10607" y="10232"/>
                  </a:cubicBezTo>
                  <a:cubicBezTo>
                    <a:pt x="10607" y="10232"/>
                    <a:pt x="10607" y="10232"/>
                    <a:pt x="10607" y="10232"/>
                  </a:cubicBezTo>
                  <a:cubicBezTo>
                    <a:pt x="6943" y="9095"/>
                    <a:pt x="3279" y="5684"/>
                    <a:pt x="0" y="0"/>
                  </a:cubicBezTo>
                </a:path>
              </a:pathLst>
            </a:custGeom>
            <a:solidFill>
              <a:srgbClr val="B692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245400" y="666275"/>
              <a:ext cx="122131" cy="1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62"/>
                  </a:moveTo>
                  <a:cubicBezTo>
                    <a:pt x="21094" y="3323"/>
                    <a:pt x="20756" y="4985"/>
                    <a:pt x="20250" y="6646"/>
                  </a:cubicBezTo>
                  <a:cubicBezTo>
                    <a:pt x="20250" y="21600"/>
                    <a:pt x="20250" y="21600"/>
                    <a:pt x="20250" y="21600"/>
                  </a:cubicBezTo>
                  <a:cubicBezTo>
                    <a:pt x="20756" y="19938"/>
                    <a:pt x="21094" y="18277"/>
                    <a:pt x="21600" y="16615"/>
                  </a:cubicBezTo>
                  <a:cubicBezTo>
                    <a:pt x="21600" y="1662"/>
                    <a:pt x="21600" y="1662"/>
                    <a:pt x="21600" y="1662"/>
                  </a:cubicBezTo>
                  <a:moveTo>
                    <a:pt x="0" y="0"/>
                  </a:moveTo>
                  <a:cubicBezTo>
                    <a:pt x="0" y="16615"/>
                    <a:pt x="0" y="16615"/>
                    <a:pt x="0" y="16615"/>
                  </a:cubicBezTo>
                  <a:cubicBezTo>
                    <a:pt x="506" y="18277"/>
                    <a:pt x="844" y="19938"/>
                    <a:pt x="1350" y="21600"/>
                  </a:cubicBezTo>
                  <a:cubicBezTo>
                    <a:pt x="1350" y="3323"/>
                    <a:pt x="1350" y="3323"/>
                    <a:pt x="1350" y="3323"/>
                  </a:cubicBezTo>
                  <a:cubicBezTo>
                    <a:pt x="844" y="1662"/>
                    <a:pt x="506" y="1662"/>
                    <a:pt x="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359896" y="819646"/>
              <a:ext cx="64681" cy="17295"/>
            </a:xfrm>
            <a:prstGeom prst="rect">
              <a:avLst/>
            </a:prstGeom>
            <a:solidFill>
              <a:srgbClr val="42AE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7570" y="8646"/>
              <a:ext cx="536726" cy="469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81" y="2433"/>
                  </a:moveTo>
                  <a:cubicBezTo>
                    <a:pt x="14209" y="1142"/>
                    <a:pt x="12255" y="0"/>
                    <a:pt x="9498" y="0"/>
                  </a:cubicBezTo>
                  <a:cubicBezTo>
                    <a:pt x="5132" y="0"/>
                    <a:pt x="2221" y="5661"/>
                    <a:pt x="2221" y="11123"/>
                  </a:cubicBezTo>
                  <a:cubicBezTo>
                    <a:pt x="2221" y="13556"/>
                    <a:pt x="2221" y="13556"/>
                    <a:pt x="2221" y="13556"/>
                  </a:cubicBezTo>
                  <a:cubicBezTo>
                    <a:pt x="2221" y="14946"/>
                    <a:pt x="1838" y="16337"/>
                    <a:pt x="1111" y="17379"/>
                  </a:cubicBezTo>
                  <a:cubicBezTo>
                    <a:pt x="460" y="18422"/>
                    <a:pt x="460" y="18422"/>
                    <a:pt x="460" y="18422"/>
                  </a:cubicBezTo>
                  <a:cubicBezTo>
                    <a:pt x="2221" y="18422"/>
                    <a:pt x="2221" y="18422"/>
                    <a:pt x="2221" y="18422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953" y="21600"/>
                    <a:pt x="1953" y="21600"/>
                    <a:pt x="1953" y="21600"/>
                  </a:cubicBezTo>
                  <a:cubicBezTo>
                    <a:pt x="7621" y="21600"/>
                    <a:pt x="7966" y="12364"/>
                    <a:pt x="10647" y="10477"/>
                  </a:cubicBezTo>
                  <a:cubicBezTo>
                    <a:pt x="10647" y="16734"/>
                    <a:pt x="10647" y="16734"/>
                    <a:pt x="10647" y="16734"/>
                  </a:cubicBezTo>
                  <a:cubicBezTo>
                    <a:pt x="17655" y="16734"/>
                    <a:pt x="17655" y="16734"/>
                    <a:pt x="17655" y="16734"/>
                  </a:cubicBezTo>
                  <a:cubicBezTo>
                    <a:pt x="20183" y="16734"/>
                    <a:pt x="21600" y="14251"/>
                    <a:pt x="21600" y="9583"/>
                  </a:cubicBezTo>
                  <a:cubicBezTo>
                    <a:pt x="21600" y="3674"/>
                    <a:pt x="17847" y="2582"/>
                    <a:pt x="15281" y="2433"/>
                  </a:cubicBezTo>
                </a:path>
              </a:pathLst>
            </a:custGeom>
            <a:solidFill>
              <a:srgbClr val="FFBD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-8" y="0"/>
              <a:ext cx="551938" cy="48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extrusionOk="0">
                  <a:moveTo>
                    <a:pt x="2197" y="21600"/>
                  </a:moveTo>
                  <a:cubicBezTo>
                    <a:pt x="301" y="21600"/>
                    <a:pt x="301" y="21600"/>
                    <a:pt x="301" y="21600"/>
                  </a:cubicBezTo>
                  <a:cubicBezTo>
                    <a:pt x="189" y="21600"/>
                    <a:pt x="78" y="21504"/>
                    <a:pt x="40" y="21361"/>
                  </a:cubicBezTo>
                  <a:cubicBezTo>
                    <a:pt x="-34" y="21217"/>
                    <a:pt x="3" y="21073"/>
                    <a:pt x="78" y="20929"/>
                  </a:cubicBezTo>
                  <a:cubicBezTo>
                    <a:pt x="1788" y="18535"/>
                    <a:pt x="1788" y="18535"/>
                    <a:pt x="1788" y="18535"/>
                  </a:cubicBezTo>
                  <a:cubicBezTo>
                    <a:pt x="747" y="18535"/>
                    <a:pt x="747" y="18535"/>
                    <a:pt x="747" y="18535"/>
                  </a:cubicBezTo>
                  <a:cubicBezTo>
                    <a:pt x="635" y="18535"/>
                    <a:pt x="524" y="18439"/>
                    <a:pt x="486" y="18295"/>
                  </a:cubicBezTo>
                  <a:cubicBezTo>
                    <a:pt x="449" y="18152"/>
                    <a:pt x="449" y="18008"/>
                    <a:pt x="524" y="17864"/>
                  </a:cubicBezTo>
                  <a:cubicBezTo>
                    <a:pt x="1156" y="16906"/>
                    <a:pt x="1156" y="16906"/>
                    <a:pt x="1156" y="16906"/>
                  </a:cubicBezTo>
                  <a:cubicBezTo>
                    <a:pt x="1825" y="15949"/>
                    <a:pt x="2159" y="14703"/>
                    <a:pt x="2159" y="13458"/>
                  </a:cubicBezTo>
                  <a:cubicBezTo>
                    <a:pt x="2159" y="11111"/>
                    <a:pt x="2159" y="11111"/>
                    <a:pt x="2159" y="11111"/>
                  </a:cubicBezTo>
                  <a:cubicBezTo>
                    <a:pt x="2159" y="5795"/>
                    <a:pt x="4985" y="0"/>
                    <a:pt x="9521" y="0"/>
                  </a:cubicBezTo>
                  <a:cubicBezTo>
                    <a:pt x="11863" y="0"/>
                    <a:pt x="13945" y="862"/>
                    <a:pt x="15246" y="2347"/>
                  </a:cubicBezTo>
                  <a:cubicBezTo>
                    <a:pt x="19335" y="2586"/>
                    <a:pt x="21566" y="5173"/>
                    <a:pt x="21566" y="9627"/>
                  </a:cubicBezTo>
                  <a:cubicBezTo>
                    <a:pt x="21566" y="14320"/>
                    <a:pt x="20116" y="16906"/>
                    <a:pt x="17439" y="16906"/>
                  </a:cubicBezTo>
                  <a:cubicBezTo>
                    <a:pt x="10636" y="16906"/>
                    <a:pt x="10636" y="16906"/>
                    <a:pt x="10636" y="16906"/>
                  </a:cubicBezTo>
                  <a:cubicBezTo>
                    <a:pt x="10487" y="16906"/>
                    <a:pt x="10338" y="16715"/>
                    <a:pt x="10338" y="16523"/>
                  </a:cubicBezTo>
                  <a:cubicBezTo>
                    <a:pt x="10338" y="11255"/>
                    <a:pt x="10338" y="11255"/>
                    <a:pt x="10338" y="11255"/>
                  </a:cubicBezTo>
                  <a:cubicBezTo>
                    <a:pt x="9669" y="12021"/>
                    <a:pt x="9149" y="13362"/>
                    <a:pt x="8591" y="14751"/>
                  </a:cubicBezTo>
                  <a:cubicBezTo>
                    <a:pt x="7364" y="17816"/>
                    <a:pt x="5840" y="21600"/>
                    <a:pt x="2197" y="21600"/>
                  </a:cubicBezTo>
                  <a:moveTo>
                    <a:pt x="970" y="20834"/>
                  </a:moveTo>
                  <a:cubicBezTo>
                    <a:pt x="2197" y="20834"/>
                    <a:pt x="2197" y="20834"/>
                    <a:pt x="2197" y="20834"/>
                  </a:cubicBezTo>
                  <a:cubicBezTo>
                    <a:pt x="5505" y="20834"/>
                    <a:pt x="6844" y="17433"/>
                    <a:pt x="8033" y="14416"/>
                  </a:cubicBezTo>
                  <a:cubicBezTo>
                    <a:pt x="8777" y="12596"/>
                    <a:pt x="9446" y="10872"/>
                    <a:pt x="10487" y="10153"/>
                  </a:cubicBezTo>
                  <a:cubicBezTo>
                    <a:pt x="10599" y="10106"/>
                    <a:pt x="10710" y="10106"/>
                    <a:pt x="10785" y="10153"/>
                  </a:cubicBezTo>
                  <a:cubicBezTo>
                    <a:pt x="10859" y="10249"/>
                    <a:pt x="10933" y="10345"/>
                    <a:pt x="10933" y="10489"/>
                  </a:cubicBezTo>
                  <a:cubicBezTo>
                    <a:pt x="10933" y="16140"/>
                    <a:pt x="10933" y="16140"/>
                    <a:pt x="10933" y="16140"/>
                  </a:cubicBezTo>
                  <a:cubicBezTo>
                    <a:pt x="17439" y="16140"/>
                    <a:pt x="17439" y="16140"/>
                    <a:pt x="17439" y="16140"/>
                  </a:cubicBezTo>
                  <a:cubicBezTo>
                    <a:pt x="20376" y="16140"/>
                    <a:pt x="20971" y="12596"/>
                    <a:pt x="20971" y="9627"/>
                  </a:cubicBezTo>
                  <a:cubicBezTo>
                    <a:pt x="20971" y="4502"/>
                    <a:pt x="17774" y="3257"/>
                    <a:pt x="15134" y="3113"/>
                  </a:cubicBezTo>
                  <a:cubicBezTo>
                    <a:pt x="15060" y="3113"/>
                    <a:pt x="14986" y="3065"/>
                    <a:pt x="14911" y="3017"/>
                  </a:cubicBezTo>
                  <a:cubicBezTo>
                    <a:pt x="14354" y="2347"/>
                    <a:pt x="12681" y="766"/>
                    <a:pt x="9521" y="766"/>
                  </a:cubicBezTo>
                  <a:cubicBezTo>
                    <a:pt x="5357" y="766"/>
                    <a:pt x="2754" y="6130"/>
                    <a:pt x="2754" y="11111"/>
                  </a:cubicBezTo>
                  <a:cubicBezTo>
                    <a:pt x="2754" y="13458"/>
                    <a:pt x="2754" y="13458"/>
                    <a:pt x="2754" y="13458"/>
                  </a:cubicBezTo>
                  <a:cubicBezTo>
                    <a:pt x="2754" y="14895"/>
                    <a:pt x="2345" y="16284"/>
                    <a:pt x="1639" y="17385"/>
                  </a:cubicBezTo>
                  <a:cubicBezTo>
                    <a:pt x="1379" y="17769"/>
                    <a:pt x="1379" y="17769"/>
                    <a:pt x="1379" y="17769"/>
                  </a:cubicBezTo>
                  <a:cubicBezTo>
                    <a:pt x="2457" y="17769"/>
                    <a:pt x="2457" y="17769"/>
                    <a:pt x="2457" y="17769"/>
                  </a:cubicBezTo>
                  <a:cubicBezTo>
                    <a:pt x="2568" y="17769"/>
                    <a:pt x="2680" y="17864"/>
                    <a:pt x="2717" y="17960"/>
                  </a:cubicBezTo>
                  <a:cubicBezTo>
                    <a:pt x="2791" y="18104"/>
                    <a:pt x="2754" y="18295"/>
                    <a:pt x="2680" y="18391"/>
                  </a:cubicBezTo>
                  <a:cubicBezTo>
                    <a:pt x="970" y="20834"/>
                    <a:pt x="970" y="20834"/>
                    <a:pt x="970" y="20834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7570" y="8646"/>
              <a:ext cx="536726" cy="469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81" y="2433"/>
                  </a:moveTo>
                  <a:cubicBezTo>
                    <a:pt x="14209" y="1142"/>
                    <a:pt x="12255" y="0"/>
                    <a:pt x="9498" y="0"/>
                  </a:cubicBezTo>
                  <a:cubicBezTo>
                    <a:pt x="5132" y="0"/>
                    <a:pt x="2221" y="5661"/>
                    <a:pt x="2221" y="11123"/>
                  </a:cubicBezTo>
                  <a:cubicBezTo>
                    <a:pt x="2221" y="13556"/>
                    <a:pt x="2221" y="13556"/>
                    <a:pt x="2221" y="13556"/>
                  </a:cubicBezTo>
                  <a:cubicBezTo>
                    <a:pt x="2221" y="14946"/>
                    <a:pt x="1838" y="16337"/>
                    <a:pt x="1111" y="17379"/>
                  </a:cubicBezTo>
                  <a:cubicBezTo>
                    <a:pt x="460" y="18422"/>
                    <a:pt x="460" y="18422"/>
                    <a:pt x="460" y="18422"/>
                  </a:cubicBezTo>
                  <a:cubicBezTo>
                    <a:pt x="2221" y="18422"/>
                    <a:pt x="2221" y="18422"/>
                    <a:pt x="2221" y="18422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953" y="21600"/>
                    <a:pt x="1953" y="21600"/>
                    <a:pt x="1953" y="21600"/>
                  </a:cubicBezTo>
                  <a:cubicBezTo>
                    <a:pt x="7621" y="21600"/>
                    <a:pt x="7966" y="12364"/>
                    <a:pt x="10647" y="10477"/>
                  </a:cubicBezTo>
                  <a:cubicBezTo>
                    <a:pt x="10647" y="16734"/>
                    <a:pt x="10647" y="16734"/>
                    <a:pt x="10647" y="16734"/>
                  </a:cubicBezTo>
                  <a:cubicBezTo>
                    <a:pt x="17655" y="16734"/>
                    <a:pt x="17655" y="16734"/>
                    <a:pt x="17655" y="16734"/>
                  </a:cubicBezTo>
                  <a:cubicBezTo>
                    <a:pt x="20183" y="16734"/>
                    <a:pt x="21600" y="14251"/>
                    <a:pt x="21600" y="9583"/>
                  </a:cubicBezTo>
                  <a:cubicBezTo>
                    <a:pt x="21600" y="3674"/>
                    <a:pt x="17847" y="2582"/>
                    <a:pt x="15281" y="2433"/>
                  </a:cubicBezTo>
                </a:path>
              </a:pathLst>
            </a:custGeom>
            <a:solidFill>
              <a:srgbClr val="FFBD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-8" y="0"/>
              <a:ext cx="551938" cy="48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extrusionOk="0">
                  <a:moveTo>
                    <a:pt x="2197" y="21600"/>
                  </a:moveTo>
                  <a:cubicBezTo>
                    <a:pt x="301" y="21600"/>
                    <a:pt x="301" y="21600"/>
                    <a:pt x="301" y="21600"/>
                  </a:cubicBezTo>
                  <a:cubicBezTo>
                    <a:pt x="189" y="21600"/>
                    <a:pt x="78" y="21504"/>
                    <a:pt x="40" y="21361"/>
                  </a:cubicBezTo>
                  <a:cubicBezTo>
                    <a:pt x="-34" y="21217"/>
                    <a:pt x="3" y="21073"/>
                    <a:pt x="78" y="20929"/>
                  </a:cubicBezTo>
                  <a:cubicBezTo>
                    <a:pt x="1788" y="18535"/>
                    <a:pt x="1788" y="18535"/>
                    <a:pt x="1788" y="18535"/>
                  </a:cubicBezTo>
                  <a:cubicBezTo>
                    <a:pt x="747" y="18535"/>
                    <a:pt x="747" y="18535"/>
                    <a:pt x="747" y="18535"/>
                  </a:cubicBezTo>
                  <a:cubicBezTo>
                    <a:pt x="635" y="18535"/>
                    <a:pt x="524" y="18439"/>
                    <a:pt x="486" y="18295"/>
                  </a:cubicBezTo>
                  <a:cubicBezTo>
                    <a:pt x="449" y="18152"/>
                    <a:pt x="449" y="18008"/>
                    <a:pt x="524" y="17864"/>
                  </a:cubicBezTo>
                  <a:cubicBezTo>
                    <a:pt x="1156" y="16906"/>
                    <a:pt x="1156" y="16906"/>
                    <a:pt x="1156" y="16906"/>
                  </a:cubicBezTo>
                  <a:cubicBezTo>
                    <a:pt x="1825" y="15949"/>
                    <a:pt x="2159" y="14703"/>
                    <a:pt x="2159" y="13458"/>
                  </a:cubicBezTo>
                  <a:cubicBezTo>
                    <a:pt x="2159" y="11111"/>
                    <a:pt x="2159" y="11111"/>
                    <a:pt x="2159" y="11111"/>
                  </a:cubicBezTo>
                  <a:cubicBezTo>
                    <a:pt x="2159" y="5795"/>
                    <a:pt x="4985" y="0"/>
                    <a:pt x="9521" y="0"/>
                  </a:cubicBezTo>
                  <a:cubicBezTo>
                    <a:pt x="11863" y="0"/>
                    <a:pt x="13945" y="862"/>
                    <a:pt x="15246" y="2347"/>
                  </a:cubicBezTo>
                  <a:cubicBezTo>
                    <a:pt x="19335" y="2586"/>
                    <a:pt x="21566" y="5173"/>
                    <a:pt x="21566" y="9627"/>
                  </a:cubicBezTo>
                  <a:cubicBezTo>
                    <a:pt x="21566" y="14320"/>
                    <a:pt x="20116" y="16906"/>
                    <a:pt x="17439" y="16906"/>
                  </a:cubicBezTo>
                  <a:cubicBezTo>
                    <a:pt x="10636" y="16906"/>
                    <a:pt x="10636" y="16906"/>
                    <a:pt x="10636" y="16906"/>
                  </a:cubicBezTo>
                  <a:cubicBezTo>
                    <a:pt x="10487" y="16906"/>
                    <a:pt x="10338" y="16715"/>
                    <a:pt x="10338" y="16523"/>
                  </a:cubicBezTo>
                  <a:cubicBezTo>
                    <a:pt x="10338" y="11255"/>
                    <a:pt x="10338" y="11255"/>
                    <a:pt x="10338" y="11255"/>
                  </a:cubicBezTo>
                  <a:cubicBezTo>
                    <a:pt x="9669" y="12021"/>
                    <a:pt x="9149" y="13362"/>
                    <a:pt x="8591" y="14751"/>
                  </a:cubicBezTo>
                  <a:cubicBezTo>
                    <a:pt x="7364" y="17816"/>
                    <a:pt x="5840" y="21600"/>
                    <a:pt x="2197" y="21600"/>
                  </a:cubicBezTo>
                  <a:moveTo>
                    <a:pt x="970" y="20834"/>
                  </a:moveTo>
                  <a:cubicBezTo>
                    <a:pt x="2197" y="20834"/>
                    <a:pt x="2197" y="20834"/>
                    <a:pt x="2197" y="20834"/>
                  </a:cubicBezTo>
                  <a:cubicBezTo>
                    <a:pt x="5505" y="20834"/>
                    <a:pt x="6844" y="17433"/>
                    <a:pt x="8033" y="14416"/>
                  </a:cubicBezTo>
                  <a:cubicBezTo>
                    <a:pt x="8777" y="12596"/>
                    <a:pt x="9446" y="10872"/>
                    <a:pt x="10487" y="10153"/>
                  </a:cubicBezTo>
                  <a:cubicBezTo>
                    <a:pt x="10599" y="10106"/>
                    <a:pt x="10710" y="10106"/>
                    <a:pt x="10785" y="10153"/>
                  </a:cubicBezTo>
                  <a:cubicBezTo>
                    <a:pt x="10859" y="10249"/>
                    <a:pt x="10933" y="10345"/>
                    <a:pt x="10933" y="10489"/>
                  </a:cubicBezTo>
                  <a:cubicBezTo>
                    <a:pt x="10933" y="16140"/>
                    <a:pt x="10933" y="16140"/>
                    <a:pt x="10933" y="16140"/>
                  </a:cubicBezTo>
                  <a:cubicBezTo>
                    <a:pt x="17439" y="16140"/>
                    <a:pt x="17439" y="16140"/>
                    <a:pt x="17439" y="16140"/>
                  </a:cubicBezTo>
                  <a:cubicBezTo>
                    <a:pt x="20376" y="16140"/>
                    <a:pt x="20971" y="12596"/>
                    <a:pt x="20971" y="9627"/>
                  </a:cubicBezTo>
                  <a:cubicBezTo>
                    <a:pt x="20971" y="4502"/>
                    <a:pt x="17774" y="3257"/>
                    <a:pt x="15134" y="3113"/>
                  </a:cubicBezTo>
                  <a:cubicBezTo>
                    <a:pt x="15060" y="3113"/>
                    <a:pt x="14986" y="3065"/>
                    <a:pt x="14911" y="3017"/>
                  </a:cubicBezTo>
                  <a:cubicBezTo>
                    <a:pt x="14354" y="2347"/>
                    <a:pt x="12681" y="766"/>
                    <a:pt x="9521" y="766"/>
                  </a:cubicBezTo>
                  <a:cubicBezTo>
                    <a:pt x="5357" y="766"/>
                    <a:pt x="2754" y="6130"/>
                    <a:pt x="2754" y="11111"/>
                  </a:cubicBezTo>
                  <a:cubicBezTo>
                    <a:pt x="2754" y="13458"/>
                    <a:pt x="2754" y="13458"/>
                    <a:pt x="2754" y="13458"/>
                  </a:cubicBezTo>
                  <a:cubicBezTo>
                    <a:pt x="2754" y="14895"/>
                    <a:pt x="2345" y="16284"/>
                    <a:pt x="1639" y="17385"/>
                  </a:cubicBezTo>
                  <a:cubicBezTo>
                    <a:pt x="1379" y="17769"/>
                    <a:pt x="1379" y="17769"/>
                    <a:pt x="1379" y="17769"/>
                  </a:cubicBezTo>
                  <a:cubicBezTo>
                    <a:pt x="2457" y="17769"/>
                    <a:pt x="2457" y="17769"/>
                    <a:pt x="2457" y="17769"/>
                  </a:cubicBezTo>
                  <a:cubicBezTo>
                    <a:pt x="2568" y="17769"/>
                    <a:pt x="2680" y="17864"/>
                    <a:pt x="2717" y="17960"/>
                  </a:cubicBezTo>
                  <a:cubicBezTo>
                    <a:pt x="2791" y="18104"/>
                    <a:pt x="2754" y="18295"/>
                    <a:pt x="2680" y="18391"/>
                  </a:cubicBezTo>
                  <a:cubicBezTo>
                    <a:pt x="970" y="20834"/>
                    <a:pt x="970" y="20834"/>
                    <a:pt x="970" y="20834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74259" y="17293"/>
              <a:ext cx="460797" cy="18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44" y="0"/>
                  </a:moveTo>
                  <a:cubicBezTo>
                    <a:pt x="3660" y="0"/>
                    <a:pt x="759" y="10419"/>
                    <a:pt x="0" y="21600"/>
                  </a:cubicBezTo>
                  <a:cubicBezTo>
                    <a:pt x="1160" y="11435"/>
                    <a:pt x="4061" y="3049"/>
                    <a:pt x="7944" y="3049"/>
                  </a:cubicBezTo>
                  <a:cubicBezTo>
                    <a:pt x="11157" y="3049"/>
                    <a:pt x="13433" y="5972"/>
                    <a:pt x="14683" y="9275"/>
                  </a:cubicBezTo>
                  <a:cubicBezTo>
                    <a:pt x="17093" y="9529"/>
                    <a:pt x="20440" y="11435"/>
                    <a:pt x="21600" y="20202"/>
                  </a:cubicBezTo>
                  <a:cubicBezTo>
                    <a:pt x="21064" y="9275"/>
                    <a:pt x="17583" y="6607"/>
                    <a:pt x="14683" y="6226"/>
                  </a:cubicBezTo>
                  <a:cubicBezTo>
                    <a:pt x="14593" y="6226"/>
                    <a:pt x="14504" y="6099"/>
                    <a:pt x="14415" y="5972"/>
                  </a:cubicBezTo>
                  <a:cubicBezTo>
                    <a:pt x="13745" y="4193"/>
                    <a:pt x="11737" y="0"/>
                    <a:pt x="7944" y="0"/>
                  </a:cubicBezTo>
                </a:path>
              </a:pathLst>
            </a:custGeom>
            <a:solidFill>
              <a:srgbClr val="FFD77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-8" y="0"/>
              <a:ext cx="551938" cy="48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extrusionOk="0">
                  <a:moveTo>
                    <a:pt x="2197" y="21600"/>
                  </a:moveTo>
                  <a:cubicBezTo>
                    <a:pt x="301" y="21600"/>
                    <a:pt x="301" y="21600"/>
                    <a:pt x="301" y="21600"/>
                  </a:cubicBezTo>
                  <a:cubicBezTo>
                    <a:pt x="189" y="21600"/>
                    <a:pt x="78" y="21504"/>
                    <a:pt x="40" y="21361"/>
                  </a:cubicBezTo>
                  <a:cubicBezTo>
                    <a:pt x="-34" y="21217"/>
                    <a:pt x="3" y="21073"/>
                    <a:pt x="78" y="20929"/>
                  </a:cubicBezTo>
                  <a:cubicBezTo>
                    <a:pt x="1788" y="18535"/>
                    <a:pt x="1788" y="18535"/>
                    <a:pt x="1788" y="18535"/>
                  </a:cubicBezTo>
                  <a:cubicBezTo>
                    <a:pt x="747" y="18535"/>
                    <a:pt x="747" y="18535"/>
                    <a:pt x="747" y="18535"/>
                  </a:cubicBezTo>
                  <a:cubicBezTo>
                    <a:pt x="635" y="18535"/>
                    <a:pt x="524" y="18439"/>
                    <a:pt x="486" y="18295"/>
                  </a:cubicBezTo>
                  <a:cubicBezTo>
                    <a:pt x="449" y="18152"/>
                    <a:pt x="449" y="18008"/>
                    <a:pt x="524" y="17864"/>
                  </a:cubicBezTo>
                  <a:cubicBezTo>
                    <a:pt x="1156" y="16906"/>
                    <a:pt x="1156" y="16906"/>
                    <a:pt x="1156" y="16906"/>
                  </a:cubicBezTo>
                  <a:cubicBezTo>
                    <a:pt x="1825" y="15949"/>
                    <a:pt x="2159" y="14703"/>
                    <a:pt x="2159" y="13458"/>
                  </a:cubicBezTo>
                  <a:cubicBezTo>
                    <a:pt x="2159" y="11111"/>
                    <a:pt x="2159" y="11111"/>
                    <a:pt x="2159" y="11111"/>
                  </a:cubicBezTo>
                  <a:cubicBezTo>
                    <a:pt x="2159" y="5795"/>
                    <a:pt x="4985" y="0"/>
                    <a:pt x="9521" y="0"/>
                  </a:cubicBezTo>
                  <a:cubicBezTo>
                    <a:pt x="11863" y="0"/>
                    <a:pt x="13945" y="862"/>
                    <a:pt x="15246" y="2347"/>
                  </a:cubicBezTo>
                  <a:cubicBezTo>
                    <a:pt x="19335" y="2586"/>
                    <a:pt x="21566" y="5173"/>
                    <a:pt x="21566" y="9627"/>
                  </a:cubicBezTo>
                  <a:cubicBezTo>
                    <a:pt x="21566" y="14320"/>
                    <a:pt x="20116" y="16906"/>
                    <a:pt x="17439" y="16906"/>
                  </a:cubicBezTo>
                  <a:cubicBezTo>
                    <a:pt x="10636" y="16906"/>
                    <a:pt x="10636" y="16906"/>
                    <a:pt x="10636" y="16906"/>
                  </a:cubicBezTo>
                  <a:cubicBezTo>
                    <a:pt x="10487" y="16906"/>
                    <a:pt x="10338" y="16715"/>
                    <a:pt x="10338" y="16523"/>
                  </a:cubicBezTo>
                  <a:cubicBezTo>
                    <a:pt x="10338" y="11255"/>
                    <a:pt x="10338" y="11255"/>
                    <a:pt x="10338" y="11255"/>
                  </a:cubicBezTo>
                  <a:cubicBezTo>
                    <a:pt x="9669" y="12021"/>
                    <a:pt x="9149" y="13362"/>
                    <a:pt x="8591" y="14751"/>
                  </a:cubicBezTo>
                  <a:cubicBezTo>
                    <a:pt x="7364" y="17816"/>
                    <a:pt x="5840" y="21600"/>
                    <a:pt x="2197" y="21600"/>
                  </a:cubicBezTo>
                  <a:moveTo>
                    <a:pt x="970" y="20834"/>
                  </a:moveTo>
                  <a:cubicBezTo>
                    <a:pt x="2197" y="20834"/>
                    <a:pt x="2197" y="20834"/>
                    <a:pt x="2197" y="20834"/>
                  </a:cubicBezTo>
                  <a:cubicBezTo>
                    <a:pt x="5505" y="20834"/>
                    <a:pt x="6844" y="17433"/>
                    <a:pt x="8033" y="14416"/>
                  </a:cubicBezTo>
                  <a:cubicBezTo>
                    <a:pt x="8777" y="12596"/>
                    <a:pt x="9446" y="10872"/>
                    <a:pt x="10487" y="10153"/>
                  </a:cubicBezTo>
                  <a:cubicBezTo>
                    <a:pt x="10599" y="10106"/>
                    <a:pt x="10710" y="10106"/>
                    <a:pt x="10785" y="10153"/>
                  </a:cubicBezTo>
                  <a:cubicBezTo>
                    <a:pt x="10859" y="10249"/>
                    <a:pt x="10933" y="10345"/>
                    <a:pt x="10933" y="10489"/>
                  </a:cubicBezTo>
                  <a:cubicBezTo>
                    <a:pt x="10933" y="16140"/>
                    <a:pt x="10933" y="16140"/>
                    <a:pt x="10933" y="16140"/>
                  </a:cubicBezTo>
                  <a:cubicBezTo>
                    <a:pt x="17439" y="16140"/>
                    <a:pt x="17439" y="16140"/>
                    <a:pt x="17439" y="16140"/>
                  </a:cubicBezTo>
                  <a:cubicBezTo>
                    <a:pt x="20376" y="16140"/>
                    <a:pt x="20971" y="12596"/>
                    <a:pt x="20971" y="9627"/>
                  </a:cubicBezTo>
                  <a:cubicBezTo>
                    <a:pt x="20971" y="4502"/>
                    <a:pt x="17774" y="3257"/>
                    <a:pt x="15134" y="3113"/>
                  </a:cubicBezTo>
                  <a:cubicBezTo>
                    <a:pt x="15060" y="3113"/>
                    <a:pt x="14986" y="3065"/>
                    <a:pt x="14911" y="3017"/>
                  </a:cubicBezTo>
                  <a:cubicBezTo>
                    <a:pt x="14354" y="2347"/>
                    <a:pt x="12681" y="766"/>
                    <a:pt x="9521" y="766"/>
                  </a:cubicBezTo>
                  <a:cubicBezTo>
                    <a:pt x="5357" y="766"/>
                    <a:pt x="2754" y="6130"/>
                    <a:pt x="2754" y="11111"/>
                  </a:cubicBezTo>
                  <a:cubicBezTo>
                    <a:pt x="2754" y="13458"/>
                    <a:pt x="2754" y="13458"/>
                    <a:pt x="2754" y="13458"/>
                  </a:cubicBezTo>
                  <a:cubicBezTo>
                    <a:pt x="2754" y="14895"/>
                    <a:pt x="2345" y="16284"/>
                    <a:pt x="1639" y="17385"/>
                  </a:cubicBezTo>
                  <a:cubicBezTo>
                    <a:pt x="1379" y="17769"/>
                    <a:pt x="1379" y="17769"/>
                    <a:pt x="1379" y="17769"/>
                  </a:cubicBezTo>
                  <a:cubicBezTo>
                    <a:pt x="2457" y="17769"/>
                    <a:pt x="2457" y="17769"/>
                    <a:pt x="2457" y="17769"/>
                  </a:cubicBezTo>
                  <a:cubicBezTo>
                    <a:pt x="2568" y="17769"/>
                    <a:pt x="2680" y="17864"/>
                    <a:pt x="2717" y="17960"/>
                  </a:cubicBezTo>
                  <a:cubicBezTo>
                    <a:pt x="2791" y="18104"/>
                    <a:pt x="2754" y="18295"/>
                    <a:pt x="2680" y="18391"/>
                  </a:cubicBezTo>
                  <a:cubicBezTo>
                    <a:pt x="970" y="20834"/>
                    <a:pt x="970" y="20834"/>
                    <a:pt x="970" y="20834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18049" y="182497"/>
              <a:ext cx="380851" cy="487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extrusionOk="0">
                  <a:moveTo>
                    <a:pt x="18360" y="0"/>
                  </a:moveTo>
                  <a:cubicBezTo>
                    <a:pt x="18144" y="0"/>
                    <a:pt x="18144" y="0"/>
                    <a:pt x="18144" y="0"/>
                  </a:cubicBezTo>
                  <a:cubicBezTo>
                    <a:pt x="17172" y="0"/>
                    <a:pt x="16254" y="428"/>
                    <a:pt x="15660" y="1094"/>
                  </a:cubicBezTo>
                  <a:cubicBezTo>
                    <a:pt x="14796" y="1903"/>
                    <a:pt x="12852" y="2093"/>
                    <a:pt x="10152" y="2093"/>
                  </a:cubicBezTo>
                  <a:cubicBezTo>
                    <a:pt x="5778" y="2093"/>
                    <a:pt x="5400" y="9896"/>
                    <a:pt x="0" y="12322"/>
                  </a:cubicBezTo>
                  <a:cubicBezTo>
                    <a:pt x="324" y="17318"/>
                    <a:pt x="4860" y="21410"/>
                    <a:pt x="10638" y="21505"/>
                  </a:cubicBezTo>
                  <a:cubicBezTo>
                    <a:pt x="16686" y="21600"/>
                    <a:pt x="21600" y="17270"/>
                    <a:pt x="21600" y="11989"/>
                  </a:cubicBezTo>
                  <a:cubicBezTo>
                    <a:pt x="21600" y="2855"/>
                    <a:pt x="21600" y="2855"/>
                    <a:pt x="21600" y="2855"/>
                  </a:cubicBezTo>
                  <a:cubicBezTo>
                    <a:pt x="21600" y="1285"/>
                    <a:pt x="20142" y="0"/>
                    <a:pt x="18360" y="0"/>
                  </a:cubicBezTo>
                </a:path>
              </a:pathLst>
            </a:custGeom>
            <a:solidFill>
              <a:srgbClr val="DCA37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10416" y="173850"/>
              <a:ext cx="396117" cy="504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0748" y="21600"/>
                    <a:pt x="10696" y="21600"/>
                    <a:pt x="10644" y="21600"/>
                  </a:cubicBezTo>
                  <a:cubicBezTo>
                    <a:pt x="4985" y="21508"/>
                    <a:pt x="312" y="17446"/>
                    <a:pt x="0" y="12323"/>
                  </a:cubicBezTo>
                  <a:cubicBezTo>
                    <a:pt x="0" y="12185"/>
                    <a:pt x="104" y="12046"/>
                    <a:pt x="260" y="12000"/>
                  </a:cubicBezTo>
                  <a:cubicBezTo>
                    <a:pt x="2648" y="10892"/>
                    <a:pt x="3998" y="8538"/>
                    <a:pt x="5192" y="6462"/>
                  </a:cubicBezTo>
                  <a:cubicBezTo>
                    <a:pt x="6542" y="4154"/>
                    <a:pt x="7788" y="2031"/>
                    <a:pt x="10177" y="2031"/>
                  </a:cubicBezTo>
                  <a:cubicBezTo>
                    <a:pt x="12358" y="2031"/>
                    <a:pt x="14435" y="1892"/>
                    <a:pt x="15110" y="1154"/>
                  </a:cubicBezTo>
                  <a:cubicBezTo>
                    <a:pt x="15837" y="415"/>
                    <a:pt x="16875" y="0"/>
                    <a:pt x="17862" y="0"/>
                  </a:cubicBezTo>
                  <a:cubicBezTo>
                    <a:pt x="18069" y="0"/>
                    <a:pt x="18069" y="0"/>
                    <a:pt x="18069" y="0"/>
                  </a:cubicBezTo>
                  <a:cubicBezTo>
                    <a:pt x="20042" y="0"/>
                    <a:pt x="21600" y="1385"/>
                    <a:pt x="21600" y="3138"/>
                  </a:cubicBezTo>
                  <a:cubicBezTo>
                    <a:pt x="21600" y="12000"/>
                    <a:pt x="21600" y="12000"/>
                    <a:pt x="21600" y="12000"/>
                  </a:cubicBezTo>
                  <a:cubicBezTo>
                    <a:pt x="21600" y="14538"/>
                    <a:pt x="20458" y="16938"/>
                    <a:pt x="18433" y="18785"/>
                  </a:cubicBezTo>
                  <a:cubicBezTo>
                    <a:pt x="16408" y="20585"/>
                    <a:pt x="13708" y="21600"/>
                    <a:pt x="10800" y="21600"/>
                  </a:cubicBezTo>
                  <a:moveTo>
                    <a:pt x="883" y="12508"/>
                  </a:moveTo>
                  <a:cubicBezTo>
                    <a:pt x="1246" y="17123"/>
                    <a:pt x="5504" y="20769"/>
                    <a:pt x="10644" y="20862"/>
                  </a:cubicBezTo>
                  <a:cubicBezTo>
                    <a:pt x="10696" y="20862"/>
                    <a:pt x="10748" y="20862"/>
                    <a:pt x="10800" y="20862"/>
                  </a:cubicBezTo>
                  <a:cubicBezTo>
                    <a:pt x="10800" y="20862"/>
                    <a:pt x="10800" y="20862"/>
                    <a:pt x="10800" y="20862"/>
                  </a:cubicBezTo>
                  <a:cubicBezTo>
                    <a:pt x="13448" y="20862"/>
                    <a:pt x="15992" y="19938"/>
                    <a:pt x="17862" y="18231"/>
                  </a:cubicBezTo>
                  <a:cubicBezTo>
                    <a:pt x="19731" y="16569"/>
                    <a:pt x="20769" y="14354"/>
                    <a:pt x="20769" y="12000"/>
                  </a:cubicBezTo>
                  <a:cubicBezTo>
                    <a:pt x="20769" y="3138"/>
                    <a:pt x="20769" y="3138"/>
                    <a:pt x="20769" y="3138"/>
                  </a:cubicBezTo>
                  <a:cubicBezTo>
                    <a:pt x="20769" y="1800"/>
                    <a:pt x="19575" y="738"/>
                    <a:pt x="18069" y="738"/>
                  </a:cubicBezTo>
                  <a:cubicBezTo>
                    <a:pt x="17862" y="738"/>
                    <a:pt x="17862" y="738"/>
                    <a:pt x="17862" y="738"/>
                  </a:cubicBezTo>
                  <a:cubicBezTo>
                    <a:pt x="17083" y="738"/>
                    <a:pt x="16356" y="1062"/>
                    <a:pt x="15785" y="1662"/>
                  </a:cubicBezTo>
                  <a:cubicBezTo>
                    <a:pt x="14902" y="2585"/>
                    <a:pt x="12981" y="2769"/>
                    <a:pt x="10177" y="2769"/>
                  </a:cubicBezTo>
                  <a:cubicBezTo>
                    <a:pt x="8308" y="2769"/>
                    <a:pt x="7217" y="4615"/>
                    <a:pt x="5971" y="6785"/>
                  </a:cubicBezTo>
                  <a:cubicBezTo>
                    <a:pt x="4725" y="8908"/>
                    <a:pt x="3375" y="11262"/>
                    <a:pt x="883" y="12508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498899" y="311747"/>
              <a:ext cx="45397" cy="10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150" y="0"/>
                    <a:pt x="21600" y="4725"/>
                    <a:pt x="21600" y="10800"/>
                  </a:cubicBezTo>
                  <a:cubicBezTo>
                    <a:pt x="21600" y="16650"/>
                    <a:pt x="1215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CA37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491265" y="303100"/>
              <a:ext cx="60664" cy="120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21600"/>
                  </a:moveTo>
                  <a:cubicBezTo>
                    <a:pt x="1350" y="21600"/>
                    <a:pt x="0" y="20829"/>
                    <a:pt x="0" y="20057"/>
                  </a:cubicBezTo>
                  <a:cubicBezTo>
                    <a:pt x="0" y="1543"/>
                    <a:pt x="0" y="1543"/>
                    <a:pt x="0" y="1543"/>
                  </a:cubicBezTo>
                  <a:cubicBezTo>
                    <a:pt x="0" y="579"/>
                    <a:pt x="1350" y="0"/>
                    <a:pt x="2700" y="0"/>
                  </a:cubicBezTo>
                  <a:cubicBezTo>
                    <a:pt x="13162" y="0"/>
                    <a:pt x="21600" y="4821"/>
                    <a:pt x="21600" y="10800"/>
                  </a:cubicBezTo>
                  <a:cubicBezTo>
                    <a:pt x="21600" y="16779"/>
                    <a:pt x="13162" y="21600"/>
                    <a:pt x="2700" y="21600"/>
                  </a:cubicBezTo>
                  <a:close/>
                  <a:moveTo>
                    <a:pt x="5400" y="3086"/>
                  </a:moveTo>
                  <a:cubicBezTo>
                    <a:pt x="5400" y="18321"/>
                    <a:pt x="5400" y="18321"/>
                    <a:pt x="5400" y="18321"/>
                  </a:cubicBezTo>
                  <a:cubicBezTo>
                    <a:pt x="11475" y="17550"/>
                    <a:pt x="16200" y="14464"/>
                    <a:pt x="16200" y="10800"/>
                  </a:cubicBezTo>
                  <a:cubicBezTo>
                    <a:pt x="16200" y="6943"/>
                    <a:pt x="11475" y="3857"/>
                    <a:pt x="5400" y="3086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205628" y="329041"/>
              <a:ext cx="38165" cy="43235"/>
            </a:xfrm>
            <a:prstGeom prst="ellipse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373153" y="329041"/>
              <a:ext cx="38166" cy="43235"/>
            </a:xfrm>
            <a:prstGeom prst="ellipse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227816" y="274528"/>
              <a:ext cx="34861" cy="37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0782" extrusionOk="0">
                  <a:moveTo>
                    <a:pt x="16278" y="20782"/>
                  </a:moveTo>
                  <a:cubicBezTo>
                    <a:pt x="14004" y="20782"/>
                    <a:pt x="12299" y="18982"/>
                    <a:pt x="11730" y="16582"/>
                  </a:cubicBezTo>
                  <a:cubicBezTo>
                    <a:pt x="11162" y="13582"/>
                    <a:pt x="8888" y="11782"/>
                    <a:pt x="3204" y="9382"/>
                  </a:cubicBezTo>
                  <a:cubicBezTo>
                    <a:pt x="930" y="8782"/>
                    <a:pt x="-775" y="5782"/>
                    <a:pt x="362" y="3382"/>
                  </a:cubicBezTo>
                  <a:cubicBezTo>
                    <a:pt x="930" y="982"/>
                    <a:pt x="3772" y="-818"/>
                    <a:pt x="6046" y="382"/>
                  </a:cubicBezTo>
                  <a:cubicBezTo>
                    <a:pt x="10025" y="1582"/>
                    <a:pt x="19120" y="5182"/>
                    <a:pt x="20825" y="14782"/>
                  </a:cubicBezTo>
                  <a:cubicBezTo>
                    <a:pt x="20825" y="17782"/>
                    <a:pt x="19688" y="20182"/>
                    <a:pt x="16846" y="20782"/>
                  </a:cubicBezTo>
                  <a:cubicBezTo>
                    <a:pt x="16846" y="20782"/>
                    <a:pt x="16278" y="20782"/>
                    <a:pt x="16278" y="20782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355036" y="268512"/>
              <a:ext cx="75166" cy="43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extrusionOk="0">
                  <a:moveTo>
                    <a:pt x="19222" y="21600"/>
                  </a:moveTo>
                  <a:cubicBezTo>
                    <a:pt x="18142" y="21600"/>
                    <a:pt x="17332" y="19980"/>
                    <a:pt x="17062" y="17820"/>
                  </a:cubicBezTo>
                  <a:cubicBezTo>
                    <a:pt x="16522" y="12420"/>
                    <a:pt x="13822" y="8640"/>
                    <a:pt x="10582" y="8640"/>
                  </a:cubicBezTo>
                  <a:cubicBezTo>
                    <a:pt x="7612" y="8640"/>
                    <a:pt x="4642" y="12420"/>
                    <a:pt x="4102" y="17820"/>
                  </a:cubicBezTo>
                  <a:cubicBezTo>
                    <a:pt x="4102" y="19980"/>
                    <a:pt x="2752" y="21600"/>
                    <a:pt x="1672" y="21600"/>
                  </a:cubicBezTo>
                  <a:cubicBezTo>
                    <a:pt x="592" y="21060"/>
                    <a:pt x="-218" y="18900"/>
                    <a:pt x="52" y="16200"/>
                  </a:cubicBezTo>
                  <a:cubicBezTo>
                    <a:pt x="592" y="7020"/>
                    <a:pt x="5452" y="0"/>
                    <a:pt x="10582" y="0"/>
                  </a:cubicBezTo>
                  <a:cubicBezTo>
                    <a:pt x="15982" y="0"/>
                    <a:pt x="20572" y="7020"/>
                    <a:pt x="21382" y="16200"/>
                  </a:cubicBezTo>
                  <a:cubicBezTo>
                    <a:pt x="21382" y="18900"/>
                    <a:pt x="20842" y="21060"/>
                    <a:pt x="19492" y="21600"/>
                  </a:cubicBezTo>
                  <a:cubicBezTo>
                    <a:pt x="19492" y="21600"/>
                    <a:pt x="19222" y="21600"/>
                    <a:pt x="19222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270308" y="415056"/>
              <a:ext cx="76332" cy="51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3500"/>
                    <a:pt x="0" y="3600"/>
                  </a:cubicBezTo>
                  <a:cubicBezTo>
                    <a:pt x="0" y="1350"/>
                    <a:pt x="1080" y="0"/>
                    <a:pt x="2160" y="0"/>
                  </a:cubicBezTo>
                  <a:cubicBezTo>
                    <a:pt x="3510" y="0"/>
                    <a:pt x="4320" y="1350"/>
                    <a:pt x="4320" y="3600"/>
                  </a:cubicBezTo>
                  <a:cubicBezTo>
                    <a:pt x="4320" y="9450"/>
                    <a:pt x="7290" y="14400"/>
                    <a:pt x="10800" y="14400"/>
                  </a:cubicBezTo>
                  <a:cubicBezTo>
                    <a:pt x="14310" y="14400"/>
                    <a:pt x="17280" y="9450"/>
                    <a:pt x="17280" y="3600"/>
                  </a:cubicBezTo>
                  <a:cubicBezTo>
                    <a:pt x="17280" y="1350"/>
                    <a:pt x="18360" y="0"/>
                    <a:pt x="19440" y="0"/>
                  </a:cubicBezTo>
                  <a:cubicBezTo>
                    <a:pt x="20790" y="0"/>
                    <a:pt x="21600" y="1350"/>
                    <a:pt x="21600" y="3600"/>
                  </a:cubicBezTo>
                  <a:cubicBezTo>
                    <a:pt x="21600" y="13500"/>
                    <a:pt x="16740" y="21600"/>
                    <a:pt x="10800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263483" y="525192"/>
              <a:ext cx="89986" cy="51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0610" y="21600"/>
                  </a:moveTo>
                  <a:cubicBezTo>
                    <a:pt x="15785" y="21600"/>
                    <a:pt x="20285" y="13950"/>
                    <a:pt x="21185" y="4050"/>
                  </a:cubicBezTo>
                  <a:cubicBezTo>
                    <a:pt x="21410" y="1800"/>
                    <a:pt x="20510" y="0"/>
                    <a:pt x="19385" y="0"/>
                  </a:cubicBezTo>
                  <a:cubicBezTo>
                    <a:pt x="1835" y="0"/>
                    <a:pt x="1835" y="0"/>
                    <a:pt x="1835" y="0"/>
                  </a:cubicBezTo>
                  <a:cubicBezTo>
                    <a:pt x="710" y="0"/>
                    <a:pt x="-190" y="1800"/>
                    <a:pt x="35" y="4050"/>
                  </a:cubicBezTo>
                  <a:cubicBezTo>
                    <a:pt x="935" y="13950"/>
                    <a:pt x="5435" y="21600"/>
                    <a:pt x="10610" y="216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245400" y="191144"/>
              <a:ext cx="236225" cy="10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42" y="0"/>
                  </a:moveTo>
                  <a:cubicBezTo>
                    <a:pt x="17594" y="0"/>
                    <a:pt x="17594" y="0"/>
                    <a:pt x="17594" y="0"/>
                  </a:cubicBezTo>
                  <a:cubicBezTo>
                    <a:pt x="16287" y="0"/>
                    <a:pt x="15068" y="1497"/>
                    <a:pt x="14110" y="4277"/>
                  </a:cubicBezTo>
                  <a:cubicBezTo>
                    <a:pt x="12629" y="8554"/>
                    <a:pt x="9406" y="9410"/>
                    <a:pt x="4703" y="9410"/>
                  </a:cubicBezTo>
                  <a:cubicBezTo>
                    <a:pt x="2787" y="9410"/>
                    <a:pt x="1306" y="12618"/>
                    <a:pt x="0" y="17323"/>
                  </a:cubicBezTo>
                  <a:cubicBezTo>
                    <a:pt x="610" y="18178"/>
                    <a:pt x="1306" y="19248"/>
                    <a:pt x="1481" y="21600"/>
                  </a:cubicBezTo>
                  <a:cubicBezTo>
                    <a:pt x="2874" y="17109"/>
                    <a:pt x="4442" y="14329"/>
                    <a:pt x="6532" y="14329"/>
                  </a:cubicBezTo>
                  <a:cubicBezTo>
                    <a:pt x="11148" y="14329"/>
                    <a:pt x="14545" y="13473"/>
                    <a:pt x="16026" y="9410"/>
                  </a:cubicBezTo>
                  <a:cubicBezTo>
                    <a:pt x="17158" y="6202"/>
                    <a:pt x="18639" y="4277"/>
                    <a:pt x="20381" y="4277"/>
                  </a:cubicBezTo>
                  <a:cubicBezTo>
                    <a:pt x="20729" y="4277"/>
                    <a:pt x="20729" y="4277"/>
                    <a:pt x="20729" y="4277"/>
                  </a:cubicBezTo>
                  <a:cubicBezTo>
                    <a:pt x="20990" y="4277"/>
                    <a:pt x="21252" y="4277"/>
                    <a:pt x="21600" y="4277"/>
                  </a:cubicBezTo>
                  <a:cubicBezTo>
                    <a:pt x="20729" y="1711"/>
                    <a:pt x="19423" y="0"/>
                    <a:pt x="17942" y="0"/>
                  </a:cubicBezTo>
                </a:path>
              </a:pathLst>
            </a:custGeom>
            <a:solidFill>
              <a:srgbClr val="B692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238973" y="182497"/>
              <a:ext cx="253097" cy="9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96" y="0"/>
                  </a:moveTo>
                  <a:cubicBezTo>
                    <a:pt x="16971" y="0"/>
                    <a:pt x="16971" y="0"/>
                    <a:pt x="16971" y="0"/>
                  </a:cubicBezTo>
                  <a:cubicBezTo>
                    <a:pt x="15510" y="0"/>
                    <a:pt x="14129" y="2184"/>
                    <a:pt x="13236" y="5582"/>
                  </a:cubicBezTo>
                  <a:cubicBezTo>
                    <a:pt x="11937" y="9708"/>
                    <a:pt x="9014" y="10679"/>
                    <a:pt x="4953" y="10679"/>
                  </a:cubicBezTo>
                  <a:cubicBezTo>
                    <a:pt x="2842" y="10679"/>
                    <a:pt x="1299" y="14804"/>
                    <a:pt x="0" y="20872"/>
                  </a:cubicBezTo>
                  <a:cubicBezTo>
                    <a:pt x="162" y="21115"/>
                    <a:pt x="406" y="21357"/>
                    <a:pt x="568" y="21600"/>
                  </a:cubicBezTo>
                  <a:cubicBezTo>
                    <a:pt x="1786" y="16261"/>
                    <a:pt x="3167" y="12620"/>
                    <a:pt x="4953" y="12620"/>
                  </a:cubicBezTo>
                  <a:cubicBezTo>
                    <a:pt x="9338" y="12620"/>
                    <a:pt x="12343" y="11649"/>
                    <a:pt x="13723" y="6796"/>
                  </a:cubicBezTo>
                  <a:cubicBezTo>
                    <a:pt x="14617" y="3640"/>
                    <a:pt x="15753" y="1942"/>
                    <a:pt x="16971" y="1942"/>
                  </a:cubicBezTo>
                  <a:cubicBezTo>
                    <a:pt x="17296" y="1942"/>
                    <a:pt x="17296" y="1942"/>
                    <a:pt x="17296" y="1942"/>
                  </a:cubicBezTo>
                  <a:cubicBezTo>
                    <a:pt x="18677" y="1942"/>
                    <a:pt x="19895" y="3883"/>
                    <a:pt x="20707" y="6796"/>
                  </a:cubicBezTo>
                  <a:cubicBezTo>
                    <a:pt x="21032" y="7038"/>
                    <a:pt x="21275" y="7281"/>
                    <a:pt x="21600" y="7524"/>
                  </a:cubicBezTo>
                  <a:cubicBezTo>
                    <a:pt x="21600" y="7524"/>
                    <a:pt x="21600" y="7524"/>
                    <a:pt x="21600" y="7524"/>
                  </a:cubicBezTo>
                  <a:cubicBezTo>
                    <a:pt x="20788" y="2912"/>
                    <a:pt x="19164" y="0"/>
                    <a:pt x="17296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126485" y="293543"/>
              <a:ext cx="128558" cy="213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00" y="6655"/>
                  </a:moveTo>
                  <a:cubicBezTo>
                    <a:pt x="10240" y="10800"/>
                    <a:pt x="6240" y="15055"/>
                    <a:pt x="0" y="17455"/>
                  </a:cubicBezTo>
                  <a:cubicBezTo>
                    <a:pt x="160" y="18873"/>
                    <a:pt x="480" y="20291"/>
                    <a:pt x="960" y="21600"/>
                  </a:cubicBezTo>
                  <a:cubicBezTo>
                    <a:pt x="8480" y="18655"/>
                    <a:pt x="12800" y="12982"/>
                    <a:pt x="16640" y="7964"/>
                  </a:cubicBezTo>
                  <a:cubicBezTo>
                    <a:pt x="16640" y="7964"/>
                    <a:pt x="16480" y="7964"/>
                    <a:pt x="16480" y="7964"/>
                  </a:cubicBezTo>
                  <a:cubicBezTo>
                    <a:pt x="15200" y="7964"/>
                    <a:pt x="14080" y="7418"/>
                    <a:pt x="13600" y="6655"/>
                  </a:cubicBezTo>
                  <a:moveTo>
                    <a:pt x="18720" y="0"/>
                  </a:moveTo>
                  <a:cubicBezTo>
                    <a:pt x="17760" y="1091"/>
                    <a:pt x="16800" y="2291"/>
                    <a:pt x="15840" y="3600"/>
                  </a:cubicBezTo>
                  <a:cubicBezTo>
                    <a:pt x="16000" y="3600"/>
                    <a:pt x="16320" y="3600"/>
                    <a:pt x="16480" y="3600"/>
                  </a:cubicBezTo>
                  <a:cubicBezTo>
                    <a:pt x="17600" y="3600"/>
                    <a:pt x="18560" y="3927"/>
                    <a:pt x="19200" y="4582"/>
                  </a:cubicBezTo>
                  <a:cubicBezTo>
                    <a:pt x="20000" y="3600"/>
                    <a:pt x="20800" y="2618"/>
                    <a:pt x="21600" y="1855"/>
                  </a:cubicBezTo>
                  <a:cubicBezTo>
                    <a:pt x="21600" y="1855"/>
                    <a:pt x="21600" y="1855"/>
                    <a:pt x="21600" y="1855"/>
                  </a:cubicBezTo>
                  <a:cubicBezTo>
                    <a:pt x="20960" y="1855"/>
                    <a:pt x="20480" y="1527"/>
                    <a:pt x="20320" y="1091"/>
                  </a:cubicBezTo>
                  <a:cubicBezTo>
                    <a:pt x="20160" y="655"/>
                    <a:pt x="19680" y="327"/>
                    <a:pt x="18720" y="0"/>
                  </a:cubicBezTo>
                </a:path>
              </a:pathLst>
            </a:custGeom>
            <a:solidFill>
              <a:srgbClr val="B692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118049" y="290357"/>
              <a:ext cx="119720" cy="220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29" y="0"/>
                  </a:moveTo>
                  <a:cubicBezTo>
                    <a:pt x="15086" y="5479"/>
                    <a:pt x="10629" y="13381"/>
                    <a:pt x="0" y="16753"/>
                  </a:cubicBezTo>
                  <a:cubicBezTo>
                    <a:pt x="171" y="18439"/>
                    <a:pt x="686" y="20020"/>
                    <a:pt x="1371" y="21600"/>
                  </a:cubicBezTo>
                  <a:cubicBezTo>
                    <a:pt x="1371" y="21600"/>
                    <a:pt x="1371" y="21600"/>
                    <a:pt x="1371" y="21600"/>
                  </a:cubicBezTo>
                  <a:cubicBezTo>
                    <a:pt x="1886" y="21495"/>
                    <a:pt x="2229" y="21284"/>
                    <a:pt x="2571" y="21179"/>
                  </a:cubicBezTo>
                  <a:cubicBezTo>
                    <a:pt x="2057" y="19914"/>
                    <a:pt x="1714" y="18544"/>
                    <a:pt x="1543" y="17175"/>
                  </a:cubicBezTo>
                  <a:cubicBezTo>
                    <a:pt x="8229" y="14857"/>
                    <a:pt x="12514" y="10747"/>
                    <a:pt x="16114" y="6743"/>
                  </a:cubicBezTo>
                  <a:cubicBezTo>
                    <a:pt x="15943" y="6427"/>
                    <a:pt x="15771" y="6217"/>
                    <a:pt x="15771" y="5900"/>
                  </a:cubicBezTo>
                  <a:cubicBezTo>
                    <a:pt x="15771" y="4847"/>
                    <a:pt x="16971" y="4004"/>
                    <a:pt x="18514" y="3793"/>
                  </a:cubicBezTo>
                  <a:cubicBezTo>
                    <a:pt x="19543" y="2529"/>
                    <a:pt x="20571" y="1370"/>
                    <a:pt x="21600" y="316"/>
                  </a:cubicBezTo>
                  <a:cubicBezTo>
                    <a:pt x="21257" y="211"/>
                    <a:pt x="21086" y="211"/>
                    <a:pt x="20743" y="105"/>
                  </a:cubicBezTo>
                  <a:cubicBezTo>
                    <a:pt x="20571" y="105"/>
                    <a:pt x="20400" y="0"/>
                    <a:pt x="20229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205628" y="329041"/>
              <a:ext cx="35355" cy="4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6" y="0"/>
                  </a:moveTo>
                  <a:cubicBezTo>
                    <a:pt x="11092" y="0"/>
                    <a:pt x="9924" y="0"/>
                    <a:pt x="9341" y="0"/>
                  </a:cubicBezTo>
                  <a:cubicBezTo>
                    <a:pt x="4086" y="1080"/>
                    <a:pt x="0" y="5400"/>
                    <a:pt x="0" y="10800"/>
                  </a:cubicBezTo>
                  <a:cubicBezTo>
                    <a:pt x="0" y="12420"/>
                    <a:pt x="584" y="13500"/>
                    <a:pt x="1168" y="15120"/>
                  </a:cubicBezTo>
                  <a:cubicBezTo>
                    <a:pt x="2919" y="18900"/>
                    <a:pt x="7005" y="21600"/>
                    <a:pt x="11676" y="21600"/>
                  </a:cubicBezTo>
                  <a:cubicBezTo>
                    <a:pt x="11676" y="21600"/>
                    <a:pt x="12259" y="21600"/>
                    <a:pt x="12259" y="21600"/>
                  </a:cubicBezTo>
                  <a:cubicBezTo>
                    <a:pt x="15178" y="15660"/>
                    <a:pt x="18681" y="10260"/>
                    <a:pt x="21600" y="4860"/>
                  </a:cubicBezTo>
                  <a:cubicBezTo>
                    <a:pt x="19265" y="1620"/>
                    <a:pt x="15762" y="0"/>
                    <a:pt x="11676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230134" y="274884"/>
              <a:ext cx="31739" cy="36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0"/>
                  </a:moveTo>
                  <a:cubicBezTo>
                    <a:pt x="3927" y="3176"/>
                    <a:pt x="1964" y="5718"/>
                    <a:pt x="0" y="8894"/>
                  </a:cubicBezTo>
                  <a:cubicBezTo>
                    <a:pt x="655" y="8894"/>
                    <a:pt x="1309" y="9529"/>
                    <a:pt x="1964" y="9529"/>
                  </a:cubicBezTo>
                  <a:cubicBezTo>
                    <a:pt x="3273" y="10165"/>
                    <a:pt x="3927" y="10165"/>
                    <a:pt x="5236" y="10800"/>
                  </a:cubicBezTo>
                  <a:cubicBezTo>
                    <a:pt x="9164" y="12706"/>
                    <a:pt x="11127" y="14612"/>
                    <a:pt x="11782" y="17153"/>
                  </a:cubicBezTo>
                  <a:cubicBezTo>
                    <a:pt x="12436" y="19694"/>
                    <a:pt x="14400" y="21600"/>
                    <a:pt x="17018" y="21600"/>
                  </a:cubicBezTo>
                  <a:cubicBezTo>
                    <a:pt x="17018" y="21600"/>
                    <a:pt x="17018" y="21600"/>
                    <a:pt x="17018" y="21600"/>
                  </a:cubicBezTo>
                  <a:cubicBezTo>
                    <a:pt x="18327" y="19059"/>
                    <a:pt x="20291" y="16518"/>
                    <a:pt x="21600" y="14612"/>
                  </a:cubicBezTo>
                  <a:cubicBezTo>
                    <a:pt x="20291" y="7624"/>
                    <a:pt x="15055" y="4447"/>
                    <a:pt x="10473" y="1906"/>
                  </a:cubicBezTo>
                  <a:cubicBezTo>
                    <a:pt x="9164" y="1271"/>
                    <a:pt x="7200" y="635"/>
                    <a:pt x="5891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06" name="Group 706"/>
          <p:cNvGrpSpPr/>
          <p:nvPr/>
        </p:nvGrpSpPr>
        <p:grpSpPr>
          <a:xfrm>
            <a:off x="7111620" y="4890783"/>
            <a:ext cx="709257" cy="977713"/>
            <a:chOff x="0" y="0"/>
            <a:chExt cx="709256" cy="977711"/>
          </a:xfrm>
        </p:grpSpPr>
        <p:sp>
          <p:nvSpPr>
            <p:cNvPr id="675" name="Shape 675"/>
            <p:cNvSpPr/>
            <p:nvPr/>
          </p:nvSpPr>
          <p:spPr>
            <a:xfrm>
              <a:off x="9591" y="345009"/>
              <a:ext cx="690074" cy="21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50" y="21600"/>
                  </a:moveTo>
                  <a:cubicBezTo>
                    <a:pt x="3150" y="21600"/>
                    <a:pt x="3150" y="21600"/>
                    <a:pt x="3150" y="21600"/>
                  </a:cubicBezTo>
                  <a:cubicBezTo>
                    <a:pt x="1425" y="21600"/>
                    <a:pt x="0" y="16714"/>
                    <a:pt x="0" y="10800"/>
                  </a:cubicBezTo>
                  <a:cubicBezTo>
                    <a:pt x="0" y="4886"/>
                    <a:pt x="1425" y="0"/>
                    <a:pt x="3150" y="0"/>
                  </a:cubicBezTo>
                  <a:cubicBezTo>
                    <a:pt x="18450" y="0"/>
                    <a:pt x="18450" y="0"/>
                    <a:pt x="18450" y="0"/>
                  </a:cubicBezTo>
                  <a:cubicBezTo>
                    <a:pt x="20175" y="0"/>
                    <a:pt x="21600" y="4886"/>
                    <a:pt x="21600" y="10800"/>
                  </a:cubicBezTo>
                  <a:cubicBezTo>
                    <a:pt x="21600" y="16714"/>
                    <a:pt x="20175" y="21600"/>
                    <a:pt x="18450" y="21600"/>
                  </a:cubicBezTo>
                </a:path>
              </a:pathLst>
            </a:custGeom>
            <a:solidFill>
              <a:srgbClr val="C1CA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-1" y="334538"/>
              <a:ext cx="709258" cy="24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43" y="21600"/>
                  </a:moveTo>
                  <a:cubicBezTo>
                    <a:pt x="3357" y="21600"/>
                    <a:pt x="3357" y="21600"/>
                    <a:pt x="3357" y="21600"/>
                  </a:cubicBezTo>
                  <a:cubicBezTo>
                    <a:pt x="1496" y="21600"/>
                    <a:pt x="0" y="16787"/>
                    <a:pt x="0" y="10800"/>
                  </a:cubicBezTo>
                  <a:cubicBezTo>
                    <a:pt x="0" y="4813"/>
                    <a:pt x="1496" y="0"/>
                    <a:pt x="3357" y="0"/>
                  </a:cubicBezTo>
                  <a:cubicBezTo>
                    <a:pt x="18243" y="0"/>
                    <a:pt x="18243" y="0"/>
                    <a:pt x="18243" y="0"/>
                  </a:cubicBezTo>
                  <a:cubicBezTo>
                    <a:pt x="20104" y="0"/>
                    <a:pt x="21600" y="4813"/>
                    <a:pt x="21600" y="10800"/>
                  </a:cubicBezTo>
                  <a:cubicBezTo>
                    <a:pt x="21600" y="16787"/>
                    <a:pt x="20104" y="21600"/>
                    <a:pt x="18243" y="21600"/>
                  </a:cubicBezTo>
                  <a:moveTo>
                    <a:pt x="3357" y="1878"/>
                  </a:moveTo>
                  <a:cubicBezTo>
                    <a:pt x="1824" y="1878"/>
                    <a:pt x="584" y="5870"/>
                    <a:pt x="584" y="10800"/>
                  </a:cubicBezTo>
                  <a:cubicBezTo>
                    <a:pt x="584" y="15730"/>
                    <a:pt x="1824" y="19722"/>
                    <a:pt x="3357" y="19722"/>
                  </a:cubicBezTo>
                  <a:cubicBezTo>
                    <a:pt x="18243" y="19722"/>
                    <a:pt x="18243" y="19722"/>
                    <a:pt x="18243" y="19722"/>
                  </a:cubicBezTo>
                  <a:cubicBezTo>
                    <a:pt x="19776" y="19722"/>
                    <a:pt x="21016" y="15730"/>
                    <a:pt x="21016" y="10800"/>
                  </a:cubicBezTo>
                  <a:cubicBezTo>
                    <a:pt x="21016" y="5870"/>
                    <a:pt x="19776" y="1878"/>
                    <a:pt x="18243" y="1878"/>
                  </a:cubicBezTo>
                  <a:cubicBezTo>
                    <a:pt x="3357" y="1878"/>
                    <a:pt x="3357" y="1878"/>
                    <a:pt x="3357" y="1878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52500" y="308635"/>
              <a:ext cx="604256" cy="292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14" y="21600"/>
                  </a:moveTo>
                  <a:cubicBezTo>
                    <a:pt x="686" y="21600"/>
                    <a:pt x="686" y="21600"/>
                    <a:pt x="686" y="21600"/>
                  </a:cubicBezTo>
                  <a:cubicBezTo>
                    <a:pt x="300" y="21600"/>
                    <a:pt x="0" y="20925"/>
                    <a:pt x="0" y="20057"/>
                  </a:cubicBezTo>
                  <a:cubicBezTo>
                    <a:pt x="0" y="1543"/>
                    <a:pt x="0" y="1543"/>
                    <a:pt x="0" y="1543"/>
                  </a:cubicBezTo>
                  <a:cubicBezTo>
                    <a:pt x="0" y="675"/>
                    <a:pt x="300" y="0"/>
                    <a:pt x="686" y="0"/>
                  </a:cubicBezTo>
                  <a:cubicBezTo>
                    <a:pt x="20914" y="0"/>
                    <a:pt x="20914" y="0"/>
                    <a:pt x="20914" y="0"/>
                  </a:cubicBezTo>
                  <a:cubicBezTo>
                    <a:pt x="21300" y="0"/>
                    <a:pt x="21600" y="675"/>
                    <a:pt x="21600" y="1543"/>
                  </a:cubicBezTo>
                  <a:cubicBezTo>
                    <a:pt x="21600" y="20057"/>
                    <a:pt x="21600" y="20057"/>
                    <a:pt x="21600" y="20057"/>
                  </a:cubicBezTo>
                  <a:cubicBezTo>
                    <a:pt x="21600" y="20925"/>
                    <a:pt x="21300" y="21600"/>
                    <a:pt x="20914" y="21600"/>
                  </a:cubicBezTo>
                </a:path>
              </a:pathLst>
            </a:custGeom>
            <a:solidFill>
              <a:srgbClr val="C1CA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42908" y="298163"/>
              <a:ext cx="623440" cy="313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03" y="21600"/>
                  </a:moveTo>
                  <a:cubicBezTo>
                    <a:pt x="997" y="21600"/>
                    <a:pt x="997" y="21600"/>
                    <a:pt x="997" y="21600"/>
                  </a:cubicBezTo>
                  <a:cubicBezTo>
                    <a:pt x="457" y="21600"/>
                    <a:pt x="0" y="20610"/>
                    <a:pt x="0" y="19440"/>
                  </a:cubicBezTo>
                  <a:cubicBezTo>
                    <a:pt x="0" y="2160"/>
                    <a:pt x="0" y="2160"/>
                    <a:pt x="0" y="2160"/>
                  </a:cubicBezTo>
                  <a:cubicBezTo>
                    <a:pt x="0" y="990"/>
                    <a:pt x="457" y="0"/>
                    <a:pt x="997" y="0"/>
                  </a:cubicBezTo>
                  <a:cubicBezTo>
                    <a:pt x="20603" y="0"/>
                    <a:pt x="20603" y="0"/>
                    <a:pt x="20603" y="0"/>
                  </a:cubicBezTo>
                  <a:cubicBezTo>
                    <a:pt x="21143" y="0"/>
                    <a:pt x="21600" y="990"/>
                    <a:pt x="21600" y="2160"/>
                  </a:cubicBezTo>
                  <a:cubicBezTo>
                    <a:pt x="21600" y="19440"/>
                    <a:pt x="21600" y="19440"/>
                    <a:pt x="21600" y="19440"/>
                  </a:cubicBezTo>
                  <a:cubicBezTo>
                    <a:pt x="21600" y="20610"/>
                    <a:pt x="21143" y="21600"/>
                    <a:pt x="20603" y="21600"/>
                  </a:cubicBezTo>
                  <a:moveTo>
                    <a:pt x="997" y="1440"/>
                  </a:moveTo>
                  <a:cubicBezTo>
                    <a:pt x="831" y="1440"/>
                    <a:pt x="665" y="1800"/>
                    <a:pt x="665" y="2160"/>
                  </a:cubicBezTo>
                  <a:cubicBezTo>
                    <a:pt x="665" y="19440"/>
                    <a:pt x="665" y="19440"/>
                    <a:pt x="665" y="19440"/>
                  </a:cubicBezTo>
                  <a:cubicBezTo>
                    <a:pt x="665" y="19800"/>
                    <a:pt x="831" y="20160"/>
                    <a:pt x="997" y="20160"/>
                  </a:cubicBezTo>
                  <a:cubicBezTo>
                    <a:pt x="20603" y="20160"/>
                    <a:pt x="20603" y="20160"/>
                    <a:pt x="20603" y="20160"/>
                  </a:cubicBezTo>
                  <a:cubicBezTo>
                    <a:pt x="20769" y="20160"/>
                    <a:pt x="20935" y="19800"/>
                    <a:pt x="20935" y="19440"/>
                  </a:cubicBezTo>
                  <a:cubicBezTo>
                    <a:pt x="20935" y="2160"/>
                    <a:pt x="20935" y="2160"/>
                    <a:pt x="20935" y="2160"/>
                  </a:cubicBezTo>
                  <a:cubicBezTo>
                    <a:pt x="20935" y="1800"/>
                    <a:pt x="20769" y="1440"/>
                    <a:pt x="20603" y="1440"/>
                  </a:cubicBezTo>
                  <a:cubicBezTo>
                    <a:pt x="997" y="1440"/>
                    <a:pt x="997" y="1440"/>
                    <a:pt x="997" y="144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278149" y="632701"/>
              <a:ext cx="153463" cy="198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2505"/>
                    <a:pt x="0" y="12505"/>
                    <a:pt x="0" y="12505"/>
                  </a:cubicBezTo>
                  <a:cubicBezTo>
                    <a:pt x="0" y="17479"/>
                    <a:pt x="4894" y="21600"/>
                    <a:pt x="10800" y="21600"/>
                  </a:cubicBezTo>
                  <a:cubicBezTo>
                    <a:pt x="16706" y="21600"/>
                    <a:pt x="21600" y="17479"/>
                    <a:pt x="21600" y="1250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BD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268558" y="622229"/>
              <a:ext cx="172645" cy="21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00" y="21600"/>
                    <a:pt x="0" y="17486"/>
                    <a:pt x="0" y="12343"/>
                  </a:cubicBezTo>
                  <a:cubicBezTo>
                    <a:pt x="0" y="1029"/>
                    <a:pt x="0" y="1029"/>
                    <a:pt x="0" y="1029"/>
                  </a:cubicBezTo>
                  <a:cubicBezTo>
                    <a:pt x="0" y="514"/>
                    <a:pt x="600" y="0"/>
                    <a:pt x="1200" y="0"/>
                  </a:cubicBezTo>
                  <a:cubicBezTo>
                    <a:pt x="20400" y="0"/>
                    <a:pt x="20400" y="0"/>
                    <a:pt x="20400" y="0"/>
                  </a:cubicBezTo>
                  <a:cubicBezTo>
                    <a:pt x="21000" y="0"/>
                    <a:pt x="21600" y="514"/>
                    <a:pt x="21600" y="1029"/>
                  </a:cubicBezTo>
                  <a:cubicBezTo>
                    <a:pt x="21600" y="12343"/>
                    <a:pt x="21600" y="12343"/>
                    <a:pt x="21600" y="12343"/>
                  </a:cubicBezTo>
                  <a:cubicBezTo>
                    <a:pt x="21600" y="17486"/>
                    <a:pt x="16800" y="21600"/>
                    <a:pt x="10800" y="21600"/>
                  </a:cubicBezTo>
                  <a:moveTo>
                    <a:pt x="2400" y="2057"/>
                  </a:moveTo>
                  <a:cubicBezTo>
                    <a:pt x="2400" y="12343"/>
                    <a:pt x="2400" y="12343"/>
                    <a:pt x="2400" y="12343"/>
                  </a:cubicBezTo>
                  <a:cubicBezTo>
                    <a:pt x="2400" y="16329"/>
                    <a:pt x="6150" y="19543"/>
                    <a:pt x="10800" y="19543"/>
                  </a:cubicBezTo>
                  <a:cubicBezTo>
                    <a:pt x="15450" y="19543"/>
                    <a:pt x="19200" y="16329"/>
                    <a:pt x="19200" y="12343"/>
                  </a:cubicBezTo>
                  <a:cubicBezTo>
                    <a:pt x="19200" y="2057"/>
                    <a:pt x="19200" y="2057"/>
                    <a:pt x="19200" y="2057"/>
                  </a:cubicBezTo>
                  <a:cubicBezTo>
                    <a:pt x="2400" y="2057"/>
                    <a:pt x="2400" y="2057"/>
                    <a:pt x="2400" y="205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278149" y="632701"/>
              <a:ext cx="153463" cy="108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737"/>
                  </a:moveTo>
                  <a:cubicBezTo>
                    <a:pt x="3206" y="20559"/>
                    <a:pt x="6581" y="21600"/>
                    <a:pt x="10294" y="21600"/>
                  </a:cubicBezTo>
                  <a:cubicBezTo>
                    <a:pt x="14175" y="21600"/>
                    <a:pt x="18056" y="20819"/>
                    <a:pt x="21600" y="18737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737"/>
                    <a:pt x="0" y="18737"/>
                    <a:pt x="0" y="18737"/>
                  </a:cubicBezTo>
                </a:path>
              </a:pathLst>
            </a:custGeom>
            <a:solidFill>
              <a:srgbClr val="C1CA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268558" y="622229"/>
              <a:ext cx="172645" cy="12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0650" y="21600"/>
                    <a:pt x="10500" y="21600"/>
                    <a:pt x="10200" y="21600"/>
                  </a:cubicBezTo>
                  <a:cubicBezTo>
                    <a:pt x="7050" y="21600"/>
                    <a:pt x="3900" y="20727"/>
                    <a:pt x="750" y="19200"/>
                  </a:cubicBezTo>
                  <a:cubicBezTo>
                    <a:pt x="300" y="18982"/>
                    <a:pt x="0" y="18327"/>
                    <a:pt x="0" y="17455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0" y="873"/>
                    <a:pt x="600" y="0"/>
                    <a:pt x="1200" y="0"/>
                  </a:cubicBezTo>
                  <a:cubicBezTo>
                    <a:pt x="20400" y="0"/>
                    <a:pt x="20400" y="0"/>
                    <a:pt x="20400" y="0"/>
                  </a:cubicBezTo>
                  <a:cubicBezTo>
                    <a:pt x="21000" y="0"/>
                    <a:pt x="21600" y="873"/>
                    <a:pt x="21600" y="1745"/>
                  </a:cubicBezTo>
                  <a:cubicBezTo>
                    <a:pt x="21600" y="17455"/>
                    <a:pt x="21600" y="17455"/>
                    <a:pt x="21600" y="17455"/>
                  </a:cubicBezTo>
                  <a:cubicBezTo>
                    <a:pt x="21600" y="18327"/>
                    <a:pt x="21300" y="18982"/>
                    <a:pt x="20850" y="19200"/>
                  </a:cubicBezTo>
                  <a:cubicBezTo>
                    <a:pt x="17550" y="20727"/>
                    <a:pt x="14250" y="21600"/>
                    <a:pt x="10800" y="21600"/>
                  </a:cubicBezTo>
                  <a:moveTo>
                    <a:pt x="2400" y="16364"/>
                  </a:moveTo>
                  <a:cubicBezTo>
                    <a:pt x="4950" y="17455"/>
                    <a:pt x="7650" y="18109"/>
                    <a:pt x="10350" y="18109"/>
                  </a:cubicBezTo>
                  <a:cubicBezTo>
                    <a:pt x="13350" y="18109"/>
                    <a:pt x="16350" y="17673"/>
                    <a:pt x="19200" y="16364"/>
                  </a:cubicBezTo>
                  <a:cubicBezTo>
                    <a:pt x="19200" y="3491"/>
                    <a:pt x="19200" y="3491"/>
                    <a:pt x="19200" y="3491"/>
                  </a:cubicBezTo>
                  <a:cubicBezTo>
                    <a:pt x="2400" y="3491"/>
                    <a:pt x="2400" y="3491"/>
                    <a:pt x="2400" y="3491"/>
                  </a:cubicBezTo>
                  <a:cubicBezTo>
                    <a:pt x="2400" y="16364"/>
                    <a:pt x="2400" y="16364"/>
                    <a:pt x="2400" y="16364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143870" y="731905"/>
              <a:ext cx="422021" cy="23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6480"/>
                    <a:pt x="3314" y="0"/>
                    <a:pt x="7364" y="0"/>
                  </a:cubicBezTo>
                  <a:cubicBezTo>
                    <a:pt x="14236" y="0"/>
                    <a:pt x="14236" y="0"/>
                    <a:pt x="14236" y="0"/>
                  </a:cubicBezTo>
                  <a:cubicBezTo>
                    <a:pt x="18286" y="0"/>
                    <a:pt x="21600" y="6480"/>
                    <a:pt x="21600" y="144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C1CA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134279" y="721433"/>
              <a:ext cx="441203" cy="256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0" y="21600"/>
                  </a:moveTo>
                  <a:cubicBezTo>
                    <a:pt x="470" y="21600"/>
                    <a:pt x="470" y="21600"/>
                    <a:pt x="470" y="21600"/>
                  </a:cubicBezTo>
                  <a:cubicBezTo>
                    <a:pt x="235" y="21600"/>
                    <a:pt x="0" y="21159"/>
                    <a:pt x="0" y="20718"/>
                  </a:cubicBezTo>
                  <a:cubicBezTo>
                    <a:pt x="0" y="14106"/>
                    <a:pt x="0" y="14106"/>
                    <a:pt x="0" y="14106"/>
                  </a:cubicBezTo>
                  <a:cubicBezTo>
                    <a:pt x="0" y="6282"/>
                    <a:pt x="3346" y="0"/>
                    <a:pt x="7513" y="0"/>
                  </a:cubicBezTo>
                  <a:cubicBezTo>
                    <a:pt x="14087" y="0"/>
                    <a:pt x="14087" y="0"/>
                    <a:pt x="14087" y="0"/>
                  </a:cubicBezTo>
                  <a:cubicBezTo>
                    <a:pt x="18254" y="0"/>
                    <a:pt x="21600" y="6282"/>
                    <a:pt x="21600" y="14106"/>
                  </a:cubicBezTo>
                  <a:cubicBezTo>
                    <a:pt x="21600" y="20718"/>
                    <a:pt x="21600" y="20718"/>
                    <a:pt x="21600" y="20718"/>
                  </a:cubicBezTo>
                  <a:cubicBezTo>
                    <a:pt x="21600" y="21159"/>
                    <a:pt x="21365" y="21600"/>
                    <a:pt x="21130" y="21600"/>
                  </a:cubicBezTo>
                  <a:moveTo>
                    <a:pt x="939" y="19837"/>
                  </a:moveTo>
                  <a:cubicBezTo>
                    <a:pt x="20661" y="19837"/>
                    <a:pt x="20661" y="19837"/>
                    <a:pt x="20661" y="19837"/>
                  </a:cubicBezTo>
                  <a:cubicBezTo>
                    <a:pt x="20661" y="14106"/>
                    <a:pt x="20661" y="14106"/>
                    <a:pt x="20661" y="14106"/>
                  </a:cubicBezTo>
                  <a:cubicBezTo>
                    <a:pt x="20661" y="7273"/>
                    <a:pt x="17726" y="1763"/>
                    <a:pt x="14087" y="1763"/>
                  </a:cubicBezTo>
                  <a:cubicBezTo>
                    <a:pt x="7513" y="1763"/>
                    <a:pt x="7513" y="1763"/>
                    <a:pt x="7513" y="1763"/>
                  </a:cubicBezTo>
                  <a:cubicBezTo>
                    <a:pt x="3874" y="1763"/>
                    <a:pt x="939" y="7273"/>
                    <a:pt x="939" y="14106"/>
                  </a:cubicBezTo>
                  <a:cubicBezTo>
                    <a:pt x="939" y="19837"/>
                    <a:pt x="939" y="19837"/>
                    <a:pt x="939" y="1983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209495" y="805206"/>
              <a:ext cx="290266" cy="15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998" y="0"/>
                    <a:pt x="268" y="9497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332" y="9497"/>
                    <a:pt x="16602" y="0"/>
                    <a:pt x="10800" y="0"/>
                  </a:cubicBezTo>
                </a:path>
              </a:pathLst>
            </a:custGeom>
            <a:solidFill>
              <a:srgbClr val="A9B8C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209495" y="956767"/>
              <a:ext cx="290266" cy="1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20"/>
                    <a:pt x="0" y="8640"/>
                    <a:pt x="0" y="10800"/>
                  </a:cubicBezTo>
                  <a:cubicBezTo>
                    <a:pt x="0" y="15120"/>
                    <a:pt x="0" y="1944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440"/>
                    <a:pt x="21600" y="15120"/>
                    <a:pt x="21600" y="10800"/>
                  </a:cubicBezTo>
                  <a:cubicBezTo>
                    <a:pt x="21600" y="8640"/>
                    <a:pt x="21600" y="4320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153461" y="742376"/>
              <a:ext cx="402839" cy="136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0"/>
                  </a:moveTo>
                  <a:cubicBezTo>
                    <a:pt x="7200" y="0"/>
                    <a:pt x="7200" y="0"/>
                    <a:pt x="7200" y="0"/>
                  </a:cubicBezTo>
                  <a:cubicBezTo>
                    <a:pt x="3407" y="0"/>
                    <a:pt x="257" y="9554"/>
                    <a:pt x="0" y="21600"/>
                  </a:cubicBezTo>
                  <a:cubicBezTo>
                    <a:pt x="1157" y="12462"/>
                    <a:pt x="3921" y="5815"/>
                    <a:pt x="7200" y="5815"/>
                  </a:cubicBezTo>
                  <a:cubicBezTo>
                    <a:pt x="14400" y="5815"/>
                    <a:pt x="14400" y="5815"/>
                    <a:pt x="14400" y="5815"/>
                  </a:cubicBezTo>
                  <a:cubicBezTo>
                    <a:pt x="17679" y="5815"/>
                    <a:pt x="20443" y="12462"/>
                    <a:pt x="21600" y="21600"/>
                  </a:cubicBezTo>
                  <a:cubicBezTo>
                    <a:pt x="21343" y="9554"/>
                    <a:pt x="18193" y="0"/>
                    <a:pt x="14400" y="0"/>
                  </a:cubicBezTo>
                </a:path>
              </a:pathLst>
            </a:custGeom>
            <a:solidFill>
              <a:srgbClr val="A9B8C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143870" y="731905"/>
              <a:ext cx="422021" cy="20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36" y="0"/>
                  </a:moveTo>
                  <a:cubicBezTo>
                    <a:pt x="7364" y="0"/>
                    <a:pt x="7364" y="0"/>
                    <a:pt x="7364" y="0"/>
                  </a:cubicBezTo>
                  <a:cubicBezTo>
                    <a:pt x="3314" y="0"/>
                    <a:pt x="0" y="7477"/>
                    <a:pt x="0" y="1661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19523"/>
                    <a:pt x="184" y="17446"/>
                    <a:pt x="491" y="15508"/>
                  </a:cubicBezTo>
                  <a:cubicBezTo>
                    <a:pt x="736" y="7477"/>
                    <a:pt x="3743" y="1108"/>
                    <a:pt x="7364" y="1108"/>
                  </a:cubicBezTo>
                  <a:cubicBezTo>
                    <a:pt x="14236" y="1108"/>
                    <a:pt x="14236" y="1108"/>
                    <a:pt x="14236" y="1108"/>
                  </a:cubicBezTo>
                  <a:cubicBezTo>
                    <a:pt x="17857" y="1108"/>
                    <a:pt x="20864" y="7477"/>
                    <a:pt x="21109" y="15508"/>
                  </a:cubicBezTo>
                  <a:cubicBezTo>
                    <a:pt x="21416" y="17446"/>
                    <a:pt x="21600" y="19523"/>
                    <a:pt x="21600" y="21600"/>
                  </a:cubicBezTo>
                  <a:cubicBezTo>
                    <a:pt x="21600" y="16615"/>
                    <a:pt x="21600" y="16615"/>
                    <a:pt x="21600" y="16615"/>
                  </a:cubicBezTo>
                  <a:cubicBezTo>
                    <a:pt x="21600" y="7477"/>
                    <a:pt x="18286" y="0"/>
                    <a:pt x="14236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238269" y="835518"/>
              <a:ext cx="232718" cy="13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745"/>
                  </a:moveTo>
                  <a:cubicBezTo>
                    <a:pt x="21600" y="9196"/>
                    <a:pt x="16812" y="0"/>
                    <a:pt x="10800" y="0"/>
                  </a:cubicBezTo>
                  <a:cubicBezTo>
                    <a:pt x="4788" y="0"/>
                    <a:pt x="0" y="9196"/>
                    <a:pt x="0" y="20745"/>
                  </a:cubicBezTo>
                  <a:cubicBezTo>
                    <a:pt x="0" y="20958"/>
                    <a:pt x="0" y="21386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386"/>
                    <a:pt x="21600" y="20958"/>
                    <a:pt x="21600" y="20745"/>
                  </a:cubicBezTo>
                  <a:close/>
                </a:path>
              </a:pathLst>
            </a:custGeom>
            <a:solidFill>
              <a:srgbClr val="DCE1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228678" y="825046"/>
              <a:ext cx="251900" cy="152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77" y="21600"/>
                  </a:moveTo>
                  <a:cubicBezTo>
                    <a:pt x="823" y="21600"/>
                    <a:pt x="823" y="21600"/>
                    <a:pt x="823" y="21600"/>
                  </a:cubicBezTo>
                  <a:cubicBezTo>
                    <a:pt x="309" y="21600"/>
                    <a:pt x="0" y="21046"/>
                    <a:pt x="0" y="20123"/>
                  </a:cubicBezTo>
                  <a:cubicBezTo>
                    <a:pt x="0" y="19938"/>
                    <a:pt x="0" y="19569"/>
                    <a:pt x="0" y="19385"/>
                  </a:cubicBezTo>
                  <a:cubicBezTo>
                    <a:pt x="0" y="8677"/>
                    <a:pt x="4834" y="0"/>
                    <a:pt x="10800" y="0"/>
                  </a:cubicBezTo>
                  <a:cubicBezTo>
                    <a:pt x="16766" y="0"/>
                    <a:pt x="21600" y="8677"/>
                    <a:pt x="21600" y="19385"/>
                  </a:cubicBezTo>
                  <a:cubicBezTo>
                    <a:pt x="21600" y="19569"/>
                    <a:pt x="21600" y="19938"/>
                    <a:pt x="21600" y="20123"/>
                  </a:cubicBezTo>
                  <a:cubicBezTo>
                    <a:pt x="21600" y="21046"/>
                    <a:pt x="21291" y="21600"/>
                    <a:pt x="20777" y="21600"/>
                  </a:cubicBezTo>
                  <a:close/>
                  <a:moveTo>
                    <a:pt x="1646" y="18646"/>
                  </a:moveTo>
                  <a:cubicBezTo>
                    <a:pt x="19954" y="18646"/>
                    <a:pt x="19954" y="18646"/>
                    <a:pt x="19954" y="18646"/>
                  </a:cubicBezTo>
                  <a:cubicBezTo>
                    <a:pt x="19749" y="9969"/>
                    <a:pt x="15737" y="2954"/>
                    <a:pt x="10800" y="2954"/>
                  </a:cubicBezTo>
                  <a:cubicBezTo>
                    <a:pt x="5863" y="2954"/>
                    <a:pt x="1851" y="9969"/>
                    <a:pt x="1646" y="18646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346298" y="878506"/>
              <a:ext cx="55025" cy="83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39" y="21600"/>
                  </a:moveTo>
                  <a:lnTo>
                    <a:pt x="0" y="18900"/>
                  </a:lnTo>
                  <a:lnTo>
                    <a:pt x="15061" y="0"/>
                  </a:lnTo>
                  <a:lnTo>
                    <a:pt x="21600" y="2700"/>
                  </a:lnTo>
                  <a:lnTo>
                    <a:pt x="6539" y="21600"/>
                  </a:lnTo>
                  <a:close/>
                </a:path>
              </a:pathLst>
            </a:custGeom>
            <a:solidFill>
              <a:srgbClr val="FF4E4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324591" y="936375"/>
              <a:ext cx="60074" cy="3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769"/>
                  </a:moveTo>
                  <a:cubicBezTo>
                    <a:pt x="21600" y="9138"/>
                    <a:pt x="16848" y="0"/>
                    <a:pt x="10800" y="0"/>
                  </a:cubicBezTo>
                  <a:cubicBezTo>
                    <a:pt x="4752" y="0"/>
                    <a:pt x="0" y="9138"/>
                    <a:pt x="0" y="20769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lnTo>
                    <a:pt x="21600" y="20769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90865" y="10285"/>
              <a:ext cx="527526" cy="674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extrusionOk="0">
                  <a:moveTo>
                    <a:pt x="21600" y="20309"/>
                  </a:moveTo>
                  <a:cubicBezTo>
                    <a:pt x="21600" y="9300"/>
                    <a:pt x="21600" y="9300"/>
                    <a:pt x="21600" y="9300"/>
                  </a:cubicBezTo>
                  <a:cubicBezTo>
                    <a:pt x="21600" y="4255"/>
                    <a:pt x="16887" y="43"/>
                    <a:pt x="10947" y="1"/>
                  </a:cubicBezTo>
                  <a:cubicBezTo>
                    <a:pt x="4909" y="-82"/>
                    <a:pt x="0" y="4046"/>
                    <a:pt x="0" y="9175"/>
                  </a:cubicBezTo>
                  <a:cubicBezTo>
                    <a:pt x="0" y="20309"/>
                    <a:pt x="0" y="20309"/>
                    <a:pt x="0" y="20309"/>
                  </a:cubicBezTo>
                  <a:cubicBezTo>
                    <a:pt x="0" y="20976"/>
                    <a:pt x="638" y="21518"/>
                    <a:pt x="1424" y="21518"/>
                  </a:cubicBezTo>
                  <a:cubicBezTo>
                    <a:pt x="20176" y="21518"/>
                    <a:pt x="20176" y="21518"/>
                    <a:pt x="20176" y="21518"/>
                  </a:cubicBezTo>
                  <a:cubicBezTo>
                    <a:pt x="20962" y="21518"/>
                    <a:pt x="21600" y="20976"/>
                    <a:pt x="21600" y="20309"/>
                  </a:cubicBezTo>
                </a:path>
              </a:pathLst>
            </a:custGeom>
            <a:solidFill>
              <a:srgbClr val="C1CA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81274" y="-1"/>
              <a:ext cx="546708" cy="695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47" y="21600"/>
                  </a:moveTo>
                  <a:cubicBezTo>
                    <a:pt x="1753" y="21600"/>
                    <a:pt x="1753" y="21600"/>
                    <a:pt x="1753" y="21600"/>
                  </a:cubicBezTo>
                  <a:cubicBezTo>
                    <a:pt x="805" y="21600"/>
                    <a:pt x="0" y="20910"/>
                    <a:pt x="0" y="20098"/>
                  </a:cubicBezTo>
                  <a:cubicBezTo>
                    <a:pt x="0" y="9257"/>
                    <a:pt x="0" y="9257"/>
                    <a:pt x="0" y="9257"/>
                  </a:cubicBezTo>
                  <a:cubicBezTo>
                    <a:pt x="0" y="4141"/>
                    <a:pt x="4832" y="0"/>
                    <a:pt x="10800" y="0"/>
                  </a:cubicBezTo>
                  <a:cubicBezTo>
                    <a:pt x="10942" y="0"/>
                    <a:pt x="10942" y="0"/>
                    <a:pt x="10942" y="0"/>
                  </a:cubicBezTo>
                  <a:cubicBezTo>
                    <a:pt x="16816" y="41"/>
                    <a:pt x="21600" y="4263"/>
                    <a:pt x="21600" y="9379"/>
                  </a:cubicBezTo>
                  <a:cubicBezTo>
                    <a:pt x="21600" y="20098"/>
                    <a:pt x="21600" y="20098"/>
                    <a:pt x="21600" y="20098"/>
                  </a:cubicBezTo>
                  <a:cubicBezTo>
                    <a:pt x="21600" y="20910"/>
                    <a:pt x="20795" y="21600"/>
                    <a:pt x="19847" y="21600"/>
                  </a:cubicBezTo>
                  <a:moveTo>
                    <a:pt x="10800" y="650"/>
                  </a:moveTo>
                  <a:cubicBezTo>
                    <a:pt x="5258" y="650"/>
                    <a:pt x="758" y="4507"/>
                    <a:pt x="758" y="9257"/>
                  </a:cubicBezTo>
                  <a:cubicBezTo>
                    <a:pt x="758" y="20098"/>
                    <a:pt x="758" y="20098"/>
                    <a:pt x="758" y="20098"/>
                  </a:cubicBezTo>
                  <a:cubicBezTo>
                    <a:pt x="758" y="20544"/>
                    <a:pt x="1232" y="20950"/>
                    <a:pt x="1753" y="20950"/>
                  </a:cubicBezTo>
                  <a:cubicBezTo>
                    <a:pt x="19847" y="20950"/>
                    <a:pt x="19847" y="20950"/>
                    <a:pt x="19847" y="20950"/>
                  </a:cubicBezTo>
                  <a:cubicBezTo>
                    <a:pt x="20368" y="20950"/>
                    <a:pt x="20842" y="20544"/>
                    <a:pt x="20842" y="20098"/>
                  </a:cubicBezTo>
                  <a:cubicBezTo>
                    <a:pt x="20842" y="9379"/>
                    <a:pt x="20842" y="9379"/>
                    <a:pt x="20842" y="9379"/>
                  </a:cubicBezTo>
                  <a:cubicBezTo>
                    <a:pt x="20842" y="4629"/>
                    <a:pt x="16389" y="690"/>
                    <a:pt x="10942" y="650"/>
                  </a:cubicBezTo>
                  <a:cubicBezTo>
                    <a:pt x="10800" y="650"/>
                    <a:pt x="10800" y="650"/>
                    <a:pt x="10800" y="65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81274" y="-1"/>
              <a:ext cx="546708" cy="695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47" y="21600"/>
                  </a:moveTo>
                  <a:cubicBezTo>
                    <a:pt x="1753" y="21600"/>
                    <a:pt x="1753" y="21600"/>
                    <a:pt x="1753" y="21600"/>
                  </a:cubicBezTo>
                  <a:cubicBezTo>
                    <a:pt x="805" y="21600"/>
                    <a:pt x="0" y="20910"/>
                    <a:pt x="0" y="20098"/>
                  </a:cubicBezTo>
                  <a:cubicBezTo>
                    <a:pt x="0" y="9257"/>
                    <a:pt x="0" y="9257"/>
                    <a:pt x="0" y="9257"/>
                  </a:cubicBezTo>
                  <a:cubicBezTo>
                    <a:pt x="0" y="4141"/>
                    <a:pt x="4832" y="0"/>
                    <a:pt x="10800" y="0"/>
                  </a:cubicBezTo>
                  <a:cubicBezTo>
                    <a:pt x="10942" y="0"/>
                    <a:pt x="10942" y="0"/>
                    <a:pt x="10942" y="0"/>
                  </a:cubicBezTo>
                  <a:cubicBezTo>
                    <a:pt x="16816" y="41"/>
                    <a:pt x="21600" y="4263"/>
                    <a:pt x="21600" y="9379"/>
                  </a:cubicBezTo>
                  <a:cubicBezTo>
                    <a:pt x="21600" y="20098"/>
                    <a:pt x="21600" y="20098"/>
                    <a:pt x="21600" y="20098"/>
                  </a:cubicBezTo>
                  <a:cubicBezTo>
                    <a:pt x="21600" y="20910"/>
                    <a:pt x="20795" y="21600"/>
                    <a:pt x="19847" y="21600"/>
                  </a:cubicBezTo>
                  <a:moveTo>
                    <a:pt x="10800" y="650"/>
                  </a:moveTo>
                  <a:cubicBezTo>
                    <a:pt x="5258" y="650"/>
                    <a:pt x="758" y="4507"/>
                    <a:pt x="758" y="9257"/>
                  </a:cubicBezTo>
                  <a:cubicBezTo>
                    <a:pt x="758" y="20098"/>
                    <a:pt x="758" y="20098"/>
                    <a:pt x="758" y="20098"/>
                  </a:cubicBezTo>
                  <a:cubicBezTo>
                    <a:pt x="758" y="20544"/>
                    <a:pt x="1232" y="20950"/>
                    <a:pt x="1753" y="20950"/>
                  </a:cubicBezTo>
                  <a:cubicBezTo>
                    <a:pt x="19847" y="20950"/>
                    <a:pt x="19847" y="20950"/>
                    <a:pt x="19847" y="20950"/>
                  </a:cubicBezTo>
                  <a:cubicBezTo>
                    <a:pt x="20368" y="20950"/>
                    <a:pt x="20842" y="20544"/>
                    <a:pt x="20842" y="20098"/>
                  </a:cubicBezTo>
                  <a:cubicBezTo>
                    <a:pt x="20842" y="9379"/>
                    <a:pt x="20842" y="9379"/>
                    <a:pt x="20842" y="9379"/>
                  </a:cubicBezTo>
                  <a:cubicBezTo>
                    <a:pt x="20842" y="4629"/>
                    <a:pt x="16389" y="690"/>
                    <a:pt x="10942" y="650"/>
                  </a:cubicBezTo>
                  <a:cubicBezTo>
                    <a:pt x="10800" y="650"/>
                    <a:pt x="10800" y="650"/>
                    <a:pt x="10800" y="65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101971" y="143845"/>
              <a:ext cx="506829" cy="53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11" y="0"/>
                  </a:moveTo>
                  <a:cubicBezTo>
                    <a:pt x="20477" y="1596"/>
                    <a:pt x="20885" y="3405"/>
                    <a:pt x="20885" y="5267"/>
                  </a:cubicBezTo>
                  <a:cubicBezTo>
                    <a:pt x="20885" y="19312"/>
                    <a:pt x="20885" y="19312"/>
                    <a:pt x="20885" y="19312"/>
                  </a:cubicBezTo>
                  <a:cubicBezTo>
                    <a:pt x="20885" y="20164"/>
                    <a:pt x="20221" y="20855"/>
                    <a:pt x="19404" y="20855"/>
                  </a:cubicBezTo>
                  <a:cubicBezTo>
                    <a:pt x="0" y="20855"/>
                    <a:pt x="0" y="20855"/>
                    <a:pt x="0" y="20855"/>
                  </a:cubicBezTo>
                  <a:cubicBezTo>
                    <a:pt x="153" y="21281"/>
                    <a:pt x="562" y="21600"/>
                    <a:pt x="1021" y="21600"/>
                  </a:cubicBezTo>
                  <a:cubicBezTo>
                    <a:pt x="20528" y="21600"/>
                    <a:pt x="20528" y="21600"/>
                    <a:pt x="20528" y="21600"/>
                  </a:cubicBezTo>
                  <a:cubicBezTo>
                    <a:pt x="21089" y="21600"/>
                    <a:pt x="21600" y="21068"/>
                    <a:pt x="21600" y="20483"/>
                  </a:cubicBezTo>
                  <a:cubicBezTo>
                    <a:pt x="21600" y="6437"/>
                    <a:pt x="21600" y="6437"/>
                    <a:pt x="21600" y="6437"/>
                  </a:cubicBezTo>
                  <a:cubicBezTo>
                    <a:pt x="21600" y="4043"/>
                    <a:pt x="20885" y="1862"/>
                    <a:pt x="19711" y="0"/>
                  </a:cubicBezTo>
                </a:path>
              </a:pathLst>
            </a:custGeom>
            <a:solidFill>
              <a:srgbClr val="E6EAE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81274" y="-1"/>
              <a:ext cx="546708" cy="695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47" y="21600"/>
                  </a:moveTo>
                  <a:cubicBezTo>
                    <a:pt x="1753" y="21600"/>
                    <a:pt x="1753" y="21600"/>
                    <a:pt x="1753" y="21600"/>
                  </a:cubicBezTo>
                  <a:cubicBezTo>
                    <a:pt x="805" y="21600"/>
                    <a:pt x="0" y="20910"/>
                    <a:pt x="0" y="20098"/>
                  </a:cubicBezTo>
                  <a:cubicBezTo>
                    <a:pt x="0" y="9257"/>
                    <a:pt x="0" y="9257"/>
                    <a:pt x="0" y="9257"/>
                  </a:cubicBezTo>
                  <a:cubicBezTo>
                    <a:pt x="0" y="4141"/>
                    <a:pt x="4832" y="0"/>
                    <a:pt x="10800" y="0"/>
                  </a:cubicBezTo>
                  <a:cubicBezTo>
                    <a:pt x="10942" y="0"/>
                    <a:pt x="10942" y="0"/>
                    <a:pt x="10942" y="0"/>
                  </a:cubicBezTo>
                  <a:cubicBezTo>
                    <a:pt x="16816" y="41"/>
                    <a:pt x="21600" y="4263"/>
                    <a:pt x="21600" y="9379"/>
                  </a:cubicBezTo>
                  <a:cubicBezTo>
                    <a:pt x="21600" y="20098"/>
                    <a:pt x="21600" y="20098"/>
                    <a:pt x="21600" y="20098"/>
                  </a:cubicBezTo>
                  <a:cubicBezTo>
                    <a:pt x="21600" y="20910"/>
                    <a:pt x="20795" y="21600"/>
                    <a:pt x="19847" y="21600"/>
                  </a:cubicBezTo>
                  <a:moveTo>
                    <a:pt x="10800" y="650"/>
                  </a:moveTo>
                  <a:cubicBezTo>
                    <a:pt x="5258" y="650"/>
                    <a:pt x="758" y="4507"/>
                    <a:pt x="758" y="9257"/>
                  </a:cubicBezTo>
                  <a:cubicBezTo>
                    <a:pt x="758" y="20098"/>
                    <a:pt x="758" y="20098"/>
                    <a:pt x="758" y="20098"/>
                  </a:cubicBezTo>
                  <a:cubicBezTo>
                    <a:pt x="758" y="20544"/>
                    <a:pt x="1232" y="20950"/>
                    <a:pt x="1753" y="20950"/>
                  </a:cubicBezTo>
                  <a:cubicBezTo>
                    <a:pt x="19847" y="20950"/>
                    <a:pt x="19847" y="20950"/>
                    <a:pt x="19847" y="20950"/>
                  </a:cubicBezTo>
                  <a:cubicBezTo>
                    <a:pt x="20368" y="20950"/>
                    <a:pt x="20842" y="20544"/>
                    <a:pt x="20842" y="20098"/>
                  </a:cubicBezTo>
                  <a:cubicBezTo>
                    <a:pt x="20842" y="9379"/>
                    <a:pt x="20842" y="9379"/>
                    <a:pt x="20842" y="9379"/>
                  </a:cubicBezTo>
                  <a:cubicBezTo>
                    <a:pt x="20842" y="4629"/>
                    <a:pt x="16389" y="690"/>
                    <a:pt x="10942" y="650"/>
                  </a:cubicBezTo>
                  <a:cubicBezTo>
                    <a:pt x="10800" y="650"/>
                    <a:pt x="10800" y="650"/>
                    <a:pt x="10800" y="65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81274" y="-1"/>
              <a:ext cx="546708" cy="695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47" y="21600"/>
                  </a:moveTo>
                  <a:cubicBezTo>
                    <a:pt x="1753" y="21600"/>
                    <a:pt x="1753" y="21600"/>
                    <a:pt x="1753" y="21600"/>
                  </a:cubicBezTo>
                  <a:cubicBezTo>
                    <a:pt x="805" y="21600"/>
                    <a:pt x="0" y="20910"/>
                    <a:pt x="0" y="20098"/>
                  </a:cubicBezTo>
                  <a:cubicBezTo>
                    <a:pt x="0" y="9257"/>
                    <a:pt x="0" y="9257"/>
                    <a:pt x="0" y="9257"/>
                  </a:cubicBezTo>
                  <a:cubicBezTo>
                    <a:pt x="0" y="4141"/>
                    <a:pt x="4832" y="0"/>
                    <a:pt x="10800" y="0"/>
                  </a:cubicBezTo>
                  <a:cubicBezTo>
                    <a:pt x="10942" y="0"/>
                    <a:pt x="10942" y="0"/>
                    <a:pt x="10942" y="0"/>
                  </a:cubicBezTo>
                  <a:cubicBezTo>
                    <a:pt x="16816" y="41"/>
                    <a:pt x="21600" y="4263"/>
                    <a:pt x="21600" y="9379"/>
                  </a:cubicBezTo>
                  <a:cubicBezTo>
                    <a:pt x="21600" y="20098"/>
                    <a:pt x="21600" y="20098"/>
                    <a:pt x="21600" y="20098"/>
                  </a:cubicBezTo>
                  <a:cubicBezTo>
                    <a:pt x="21600" y="20910"/>
                    <a:pt x="20795" y="21600"/>
                    <a:pt x="19847" y="21600"/>
                  </a:cubicBezTo>
                  <a:moveTo>
                    <a:pt x="10800" y="650"/>
                  </a:moveTo>
                  <a:cubicBezTo>
                    <a:pt x="5258" y="650"/>
                    <a:pt x="758" y="4507"/>
                    <a:pt x="758" y="9257"/>
                  </a:cubicBezTo>
                  <a:cubicBezTo>
                    <a:pt x="758" y="20098"/>
                    <a:pt x="758" y="20098"/>
                    <a:pt x="758" y="20098"/>
                  </a:cubicBezTo>
                  <a:cubicBezTo>
                    <a:pt x="758" y="20544"/>
                    <a:pt x="1232" y="20950"/>
                    <a:pt x="1753" y="20950"/>
                  </a:cubicBezTo>
                  <a:cubicBezTo>
                    <a:pt x="19847" y="20950"/>
                    <a:pt x="19847" y="20950"/>
                    <a:pt x="19847" y="20950"/>
                  </a:cubicBezTo>
                  <a:cubicBezTo>
                    <a:pt x="20368" y="20950"/>
                    <a:pt x="20842" y="20544"/>
                    <a:pt x="20842" y="20098"/>
                  </a:cubicBezTo>
                  <a:cubicBezTo>
                    <a:pt x="20842" y="9379"/>
                    <a:pt x="20842" y="9379"/>
                    <a:pt x="20842" y="9379"/>
                  </a:cubicBezTo>
                  <a:cubicBezTo>
                    <a:pt x="20842" y="4629"/>
                    <a:pt x="16389" y="690"/>
                    <a:pt x="10942" y="650"/>
                  </a:cubicBezTo>
                  <a:cubicBezTo>
                    <a:pt x="10800" y="650"/>
                    <a:pt x="10800" y="650"/>
                    <a:pt x="10800" y="65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298347" y="538457"/>
              <a:ext cx="113072" cy="6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0610" y="21600"/>
                  </a:moveTo>
                  <a:cubicBezTo>
                    <a:pt x="15785" y="21600"/>
                    <a:pt x="20285" y="13950"/>
                    <a:pt x="21185" y="4050"/>
                  </a:cubicBezTo>
                  <a:cubicBezTo>
                    <a:pt x="21410" y="1800"/>
                    <a:pt x="20510" y="0"/>
                    <a:pt x="19385" y="0"/>
                  </a:cubicBezTo>
                  <a:cubicBezTo>
                    <a:pt x="1835" y="0"/>
                    <a:pt x="1835" y="0"/>
                    <a:pt x="1835" y="0"/>
                  </a:cubicBezTo>
                  <a:cubicBezTo>
                    <a:pt x="710" y="0"/>
                    <a:pt x="-190" y="1800"/>
                    <a:pt x="35" y="4050"/>
                  </a:cubicBezTo>
                  <a:cubicBezTo>
                    <a:pt x="935" y="13950"/>
                    <a:pt x="5435" y="21600"/>
                    <a:pt x="10610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138822" y="282180"/>
              <a:ext cx="431612" cy="155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60" y="0"/>
                  </a:moveTo>
                  <a:cubicBezTo>
                    <a:pt x="3540" y="0"/>
                    <a:pt x="3540" y="0"/>
                    <a:pt x="3540" y="0"/>
                  </a:cubicBezTo>
                  <a:cubicBezTo>
                    <a:pt x="1620" y="0"/>
                    <a:pt x="0" y="4901"/>
                    <a:pt x="0" y="10709"/>
                  </a:cubicBezTo>
                  <a:cubicBezTo>
                    <a:pt x="0" y="16699"/>
                    <a:pt x="1620" y="21600"/>
                    <a:pt x="3540" y="21600"/>
                  </a:cubicBezTo>
                  <a:cubicBezTo>
                    <a:pt x="18060" y="21600"/>
                    <a:pt x="18060" y="21600"/>
                    <a:pt x="18060" y="21600"/>
                  </a:cubicBezTo>
                  <a:cubicBezTo>
                    <a:pt x="19980" y="21600"/>
                    <a:pt x="21600" y="16699"/>
                    <a:pt x="21600" y="10709"/>
                  </a:cubicBezTo>
                  <a:cubicBezTo>
                    <a:pt x="21600" y="4901"/>
                    <a:pt x="19980" y="0"/>
                    <a:pt x="18060" y="0"/>
                  </a:cubicBezTo>
                </a:path>
              </a:pathLst>
            </a:custGeom>
            <a:solidFill>
              <a:srgbClr val="A9B8C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138822" y="260135"/>
              <a:ext cx="431612" cy="154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60" y="21600"/>
                  </a:moveTo>
                  <a:cubicBezTo>
                    <a:pt x="3540" y="21600"/>
                    <a:pt x="3540" y="21600"/>
                    <a:pt x="3540" y="21600"/>
                  </a:cubicBezTo>
                  <a:cubicBezTo>
                    <a:pt x="1620" y="21600"/>
                    <a:pt x="0" y="16841"/>
                    <a:pt x="0" y="10800"/>
                  </a:cubicBezTo>
                  <a:cubicBezTo>
                    <a:pt x="0" y="4759"/>
                    <a:pt x="1620" y="0"/>
                    <a:pt x="3540" y="0"/>
                  </a:cubicBezTo>
                  <a:cubicBezTo>
                    <a:pt x="18060" y="0"/>
                    <a:pt x="18060" y="0"/>
                    <a:pt x="18060" y="0"/>
                  </a:cubicBezTo>
                  <a:cubicBezTo>
                    <a:pt x="19980" y="0"/>
                    <a:pt x="21600" y="4759"/>
                    <a:pt x="21600" y="10800"/>
                  </a:cubicBezTo>
                  <a:cubicBezTo>
                    <a:pt x="21600" y="16841"/>
                    <a:pt x="19980" y="21600"/>
                    <a:pt x="18060" y="21600"/>
                  </a:cubicBez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129231" y="249663"/>
              <a:ext cx="450794" cy="175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51" y="21600"/>
                  </a:moveTo>
                  <a:cubicBezTo>
                    <a:pt x="3849" y="21600"/>
                    <a:pt x="3849" y="21600"/>
                    <a:pt x="3849" y="21600"/>
                  </a:cubicBezTo>
                  <a:cubicBezTo>
                    <a:pt x="1723" y="21600"/>
                    <a:pt x="0" y="16764"/>
                    <a:pt x="0" y="10800"/>
                  </a:cubicBezTo>
                  <a:cubicBezTo>
                    <a:pt x="0" y="4836"/>
                    <a:pt x="1723" y="0"/>
                    <a:pt x="3849" y="0"/>
                  </a:cubicBezTo>
                  <a:cubicBezTo>
                    <a:pt x="17751" y="0"/>
                    <a:pt x="17751" y="0"/>
                    <a:pt x="17751" y="0"/>
                  </a:cubicBezTo>
                  <a:cubicBezTo>
                    <a:pt x="19877" y="0"/>
                    <a:pt x="21600" y="4836"/>
                    <a:pt x="21600" y="10800"/>
                  </a:cubicBezTo>
                  <a:cubicBezTo>
                    <a:pt x="21600" y="16764"/>
                    <a:pt x="19877" y="21600"/>
                    <a:pt x="17751" y="21600"/>
                  </a:cubicBezTo>
                  <a:close/>
                  <a:moveTo>
                    <a:pt x="3849" y="2579"/>
                  </a:moveTo>
                  <a:cubicBezTo>
                    <a:pt x="2240" y="2579"/>
                    <a:pt x="919" y="6287"/>
                    <a:pt x="919" y="10800"/>
                  </a:cubicBezTo>
                  <a:cubicBezTo>
                    <a:pt x="919" y="15313"/>
                    <a:pt x="2240" y="19021"/>
                    <a:pt x="3849" y="19021"/>
                  </a:cubicBezTo>
                  <a:cubicBezTo>
                    <a:pt x="17751" y="19021"/>
                    <a:pt x="17751" y="19021"/>
                    <a:pt x="17751" y="19021"/>
                  </a:cubicBezTo>
                  <a:cubicBezTo>
                    <a:pt x="19360" y="19021"/>
                    <a:pt x="20681" y="15313"/>
                    <a:pt x="20681" y="10800"/>
                  </a:cubicBezTo>
                  <a:cubicBezTo>
                    <a:pt x="20681" y="6287"/>
                    <a:pt x="19360" y="2579"/>
                    <a:pt x="17751" y="2579"/>
                  </a:cubicBezTo>
                  <a:lnTo>
                    <a:pt x="3849" y="2579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315000" y="470668"/>
              <a:ext cx="79256" cy="20944"/>
            </a:xfrm>
            <a:prstGeom prst="rect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225144" y="313594"/>
              <a:ext cx="47956" cy="52357"/>
            </a:xfrm>
            <a:prstGeom prst="ellipse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436153" y="313594"/>
              <a:ext cx="47957" cy="52357"/>
            </a:xfrm>
            <a:prstGeom prst="ellipse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80" name="Group 780"/>
          <p:cNvGrpSpPr/>
          <p:nvPr/>
        </p:nvGrpSpPr>
        <p:grpSpPr>
          <a:xfrm>
            <a:off x="1698693" y="5033920"/>
            <a:ext cx="1233587" cy="1220154"/>
            <a:chOff x="-15" y="-15"/>
            <a:chExt cx="1233586" cy="1220152"/>
          </a:xfrm>
        </p:grpSpPr>
        <p:sp>
          <p:nvSpPr>
            <p:cNvPr id="707" name="Shape 707"/>
            <p:cNvSpPr/>
            <p:nvPr/>
          </p:nvSpPr>
          <p:spPr>
            <a:xfrm>
              <a:off x="-16" y="-16"/>
              <a:ext cx="1233587" cy="1220154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210741" y="925215"/>
              <a:ext cx="818174" cy="12701"/>
            </a:xfrm>
            <a:prstGeom prst="rect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269863" y="821525"/>
              <a:ext cx="227908" cy="104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87" y="0"/>
                  </a:moveTo>
                  <a:cubicBezTo>
                    <a:pt x="21244" y="2314"/>
                    <a:pt x="21244" y="2314"/>
                    <a:pt x="21244" y="2314"/>
                  </a:cubicBezTo>
                  <a:cubicBezTo>
                    <a:pt x="21386" y="2006"/>
                    <a:pt x="21457" y="1697"/>
                    <a:pt x="21600" y="1389"/>
                  </a:cubicBezTo>
                  <a:cubicBezTo>
                    <a:pt x="21386" y="926"/>
                    <a:pt x="21101" y="463"/>
                    <a:pt x="20887" y="0"/>
                  </a:cubicBezTo>
                  <a:moveTo>
                    <a:pt x="3065" y="0"/>
                  </a:moveTo>
                  <a:cubicBezTo>
                    <a:pt x="1212" y="3086"/>
                    <a:pt x="0" y="8023"/>
                    <a:pt x="0" y="1357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9675" y="21600"/>
                    <a:pt x="19675" y="21600"/>
                    <a:pt x="19675" y="21600"/>
                  </a:cubicBezTo>
                  <a:cubicBezTo>
                    <a:pt x="19675" y="13577"/>
                    <a:pt x="19675" y="13577"/>
                    <a:pt x="19675" y="13577"/>
                  </a:cubicBezTo>
                  <a:cubicBezTo>
                    <a:pt x="19675" y="12806"/>
                    <a:pt x="19675" y="12034"/>
                    <a:pt x="19747" y="11263"/>
                  </a:cubicBezTo>
                  <a:cubicBezTo>
                    <a:pt x="19675" y="11263"/>
                    <a:pt x="19675" y="11263"/>
                    <a:pt x="19675" y="11263"/>
                  </a:cubicBezTo>
                  <a:cubicBezTo>
                    <a:pt x="19248" y="11263"/>
                    <a:pt x="11976" y="20366"/>
                    <a:pt x="11976" y="20366"/>
                  </a:cubicBezTo>
                  <a:cubicBezTo>
                    <a:pt x="11976" y="20366"/>
                    <a:pt x="11976" y="20366"/>
                    <a:pt x="11976" y="20366"/>
                  </a:cubicBezTo>
                  <a:cubicBezTo>
                    <a:pt x="11905" y="20366"/>
                    <a:pt x="4420" y="11263"/>
                    <a:pt x="3921" y="11263"/>
                  </a:cubicBezTo>
                  <a:cubicBezTo>
                    <a:pt x="1212" y="11263"/>
                    <a:pt x="1212" y="11263"/>
                    <a:pt x="1212" y="11263"/>
                  </a:cubicBezTo>
                  <a:cubicBezTo>
                    <a:pt x="1782" y="7714"/>
                    <a:pt x="1782" y="7714"/>
                    <a:pt x="1782" y="7714"/>
                  </a:cubicBezTo>
                  <a:cubicBezTo>
                    <a:pt x="1782" y="7406"/>
                    <a:pt x="1782" y="7251"/>
                    <a:pt x="1853" y="7097"/>
                  </a:cubicBezTo>
                  <a:cubicBezTo>
                    <a:pt x="3065" y="0"/>
                    <a:pt x="3065" y="0"/>
                    <a:pt x="3065" y="0"/>
                  </a:cubicBezTo>
                </a:path>
              </a:pathLst>
            </a:custGeom>
            <a:solidFill>
              <a:srgbClr val="108C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258102" y="802975"/>
              <a:ext cx="248251" cy="122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71" y="0"/>
                  </a:moveTo>
                  <a:cubicBezTo>
                    <a:pt x="19636" y="131"/>
                    <a:pt x="19636" y="262"/>
                    <a:pt x="19702" y="393"/>
                  </a:cubicBezTo>
                  <a:cubicBezTo>
                    <a:pt x="20225" y="3273"/>
                    <a:pt x="20225" y="3273"/>
                    <a:pt x="20225" y="3273"/>
                  </a:cubicBezTo>
                  <a:cubicBezTo>
                    <a:pt x="20422" y="3665"/>
                    <a:pt x="20684" y="4058"/>
                    <a:pt x="20880" y="4451"/>
                  </a:cubicBezTo>
                  <a:cubicBezTo>
                    <a:pt x="21076" y="3927"/>
                    <a:pt x="21338" y="3404"/>
                    <a:pt x="21600" y="2880"/>
                  </a:cubicBezTo>
                  <a:cubicBezTo>
                    <a:pt x="21011" y="1702"/>
                    <a:pt x="20291" y="785"/>
                    <a:pt x="19571" y="0"/>
                  </a:cubicBezTo>
                  <a:moveTo>
                    <a:pt x="4451" y="0"/>
                  </a:moveTo>
                  <a:cubicBezTo>
                    <a:pt x="1833" y="2749"/>
                    <a:pt x="0" y="8378"/>
                    <a:pt x="0" y="14793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9113" y="21600"/>
                    <a:pt x="19113" y="21600"/>
                    <a:pt x="19113" y="21600"/>
                  </a:cubicBezTo>
                  <a:cubicBezTo>
                    <a:pt x="1047" y="21600"/>
                    <a:pt x="1047" y="21600"/>
                    <a:pt x="1047" y="21600"/>
                  </a:cubicBezTo>
                  <a:cubicBezTo>
                    <a:pt x="1047" y="14793"/>
                    <a:pt x="1047" y="14793"/>
                    <a:pt x="1047" y="14793"/>
                  </a:cubicBezTo>
                  <a:cubicBezTo>
                    <a:pt x="1047" y="10080"/>
                    <a:pt x="2160" y="5891"/>
                    <a:pt x="3862" y="3273"/>
                  </a:cubicBezTo>
                  <a:cubicBezTo>
                    <a:pt x="4385" y="393"/>
                    <a:pt x="4385" y="393"/>
                    <a:pt x="4385" y="393"/>
                  </a:cubicBezTo>
                  <a:cubicBezTo>
                    <a:pt x="4385" y="262"/>
                    <a:pt x="4451" y="131"/>
                    <a:pt x="4451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258102" y="925215"/>
              <a:ext cx="27145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200"/>
                    <a:pt x="180" y="21600"/>
                    <a:pt x="479" y="21600"/>
                  </a:cubicBezTo>
                  <a:cubicBezTo>
                    <a:pt x="21540" y="21600"/>
                    <a:pt x="21540" y="21600"/>
                    <a:pt x="21540" y="21600"/>
                  </a:cubicBezTo>
                  <a:cubicBezTo>
                    <a:pt x="21540" y="21600"/>
                    <a:pt x="21540" y="21600"/>
                    <a:pt x="21600" y="21600"/>
                  </a:cubicBezTo>
                  <a:cubicBezTo>
                    <a:pt x="17950" y="21600"/>
                    <a:pt x="17950" y="21600"/>
                    <a:pt x="17950" y="21600"/>
                  </a:cubicBezTo>
                  <a:cubicBezTo>
                    <a:pt x="17711" y="21600"/>
                    <a:pt x="17471" y="16200"/>
                    <a:pt x="17471" y="10800"/>
                  </a:cubicBezTo>
                  <a:cubicBezTo>
                    <a:pt x="17471" y="0"/>
                    <a:pt x="17471" y="0"/>
                    <a:pt x="17471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282896" y="858624"/>
              <a:ext cx="197710" cy="6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7" y="0"/>
                  </a:moveTo>
                  <a:cubicBezTo>
                    <a:pt x="0" y="6059"/>
                    <a:pt x="0" y="6059"/>
                    <a:pt x="0" y="6059"/>
                  </a:cubicBezTo>
                  <a:cubicBezTo>
                    <a:pt x="3121" y="6059"/>
                    <a:pt x="3121" y="6059"/>
                    <a:pt x="3121" y="6059"/>
                  </a:cubicBezTo>
                  <a:cubicBezTo>
                    <a:pt x="3696" y="6059"/>
                    <a:pt x="12319" y="21600"/>
                    <a:pt x="12402" y="21600"/>
                  </a:cubicBezTo>
                  <a:cubicBezTo>
                    <a:pt x="12402" y="21600"/>
                    <a:pt x="12402" y="21600"/>
                    <a:pt x="12402" y="21600"/>
                  </a:cubicBezTo>
                  <a:cubicBezTo>
                    <a:pt x="12402" y="21600"/>
                    <a:pt x="20779" y="6059"/>
                    <a:pt x="21271" y="6059"/>
                  </a:cubicBezTo>
                  <a:cubicBezTo>
                    <a:pt x="21354" y="6059"/>
                    <a:pt x="21354" y="6059"/>
                    <a:pt x="21354" y="6059"/>
                  </a:cubicBezTo>
                  <a:cubicBezTo>
                    <a:pt x="21436" y="4478"/>
                    <a:pt x="21518" y="3161"/>
                    <a:pt x="21600" y="1844"/>
                  </a:cubicBezTo>
                  <a:cubicBezTo>
                    <a:pt x="19383" y="1844"/>
                    <a:pt x="19383" y="1844"/>
                    <a:pt x="19383" y="1844"/>
                  </a:cubicBezTo>
                  <a:cubicBezTo>
                    <a:pt x="19300" y="2107"/>
                    <a:pt x="19136" y="2898"/>
                    <a:pt x="19054" y="3688"/>
                  </a:cubicBezTo>
                  <a:cubicBezTo>
                    <a:pt x="18808" y="4741"/>
                    <a:pt x="18479" y="6322"/>
                    <a:pt x="18151" y="7376"/>
                  </a:cubicBezTo>
                  <a:cubicBezTo>
                    <a:pt x="17494" y="9220"/>
                    <a:pt x="13469" y="15805"/>
                    <a:pt x="12648" y="17122"/>
                  </a:cubicBezTo>
                  <a:cubicBezTo>
                    <a:pt x="12648" y="17122"/>
                    <a:pt x="12648" y="17122"/>
                    <a:pt x="12566" y="17385"/>
                  </a:cubicBezTo>
                  <a:cubicBezTo>
                    <a:pt x="12566" y="17385"/>
                    <a:pt x="12566" y="17385"/>
                    <a:pt x="12566" y="17385"/>
                  </a:cubicBezTo>
                  <a:cubicBezTo>
                    <a:pt x="12566" y="17385"/>
                    <a:pt x="12566" y="17385"/>
                    <a:pt x="12566" y="17385"/>
                  </a:cubicBezTo>
                  <a:cubicBezTo>
                    <a:pt x="12566" y="17385"/>
                    <a:pt x="12566" y="17385"/>
                    <a:pt x="12566" y="17385"/>
                  </a:cubicBezTo>
                  <a:cubicBezTo>
                    <a:pt x="12566" y="17385"/>
                    <a:pt x="12566" y="17385"/>
                    <a:pt x="12566" y="17385"/>
                  </a:cubicBezTo>
                  <a:cubicBezTo>
                    <a:pt x="12566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84" y="17385"/>
                    <a:pt x="12484" y="17385"/>
                  </a:cubicBezTo>
                  <a:cubicBezTo>
                    <a:pt x="12484" y="17385"/>
                    <a:pt x="12402" y="17385"/>
                    <a:pt x="12402" y="17385"/>
                  </a:cubicBezTo>
                  <a:cubicBezTo>
                    <a:pt x="12402" y="17385"/>
                    <a:pt x="12402" y="17385"/>
                    <a:pt x="12402" y="17385"/>
                  </a:cubicBezTo>
                  <a:cubicBezTo>
                    <a:pt x="12402" y="17385"/>
                    <a:pt x="12402" y="17385"/>
                    <a:pt x="12402" y="17385"/>
                  </a:cubicBezTo>
                  <a:cubicBezTo>
                    <a:pt x="12402" y="17385"/>
                    <a:pt x="12402" y="17385"/>
                    <a:pt x="12402" y="17385"/>
                  </a:cubicBezTo>
                  <a:cubicBezTo>
                    <a:pt x="12402" y="17385"/>
                    <a:pt x="12402" y="17385"/>
                    <a:pt x="12402" y="17385"/>
                  </a:cubicBezTo>
                  <a:cubicBezTo>
                    <a:pt x="12237" y="17385"/>
                    <a:pt x="12155" y="17385"/>
                    <a:pt x="12073" y="17122"/>
                  </a:cubicBezTo>
                  <a:cubicBezTo>
                    <a:pt x="11498" y="16068"/>
                    <a:pt x="7392" y="8956"/>
                    <a:pt x="6652" y="7376"/>
                  </a:cubicBezTo>
                  <a:cubicBezTo>
                    <a:pt x="6242" y="6322"/>
                    <a:pt x="5913" y="4741"/>
                    <a:pt x="5667" y="3424"/>
                  </a:cubicBezTo>
                  <a:cubicBezTo>
                    <a:pt x="5585" y="2898"/>
                    <a:pt x="5421" y="2107"/>
                    <a:pt x="5338" y="1844"/>
                  </a:cubicBezTo>
                  <a:cubicBezTo>
                    <a:pt x="1314" y="1844"/>
                    <a:pt x="1314" y="1844"/>
                    <a:pt x="1314" y="1844"/>
                  </a:cubicBezTo>
                  <a:cubicBezTo>
                    <a:pt x="1150" y="1844"/>
                    <a:pt x="903" y="1317"/>
                    <a:pt x="821" y="790"/>
                  </a:cubicBezTo>
                  <a:cubicBezTo>
                    <a:pt x="739" y="527"/>
                    <a:pt x="657" y="263"/>
                    <a:pt x="657" y="0"/>
                  </a:cubicBezTo>
                </a:path>
              </a:pathLst>
            </a:custGeom>
            <a:solidFill>
              <a:srgbClr val="0682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303874" y="793229"/>
              <a:ext cx="182772" cy="9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22" y="0"/>
                  </a:moveTo>
                  <a:cubicBezTo>
                    <a:pt x="17956" y="351"/>
                    <a:pt x="17600" y="527"/>
                    <a:pt x="17333" y="702"/>
                  </a:cubicBezTo>
                  <a:cubicBezTo>
                    <a:pt x="17333" y="4566"/>
                    <a:pt x="17333" y="4566"/>
                    <a:pt x="17333" y="4566"/>
                  </a:cubicBezTo>
                  <a:cubicBezTo>
                    <a:pt x="17333" y="8956"/>
                    <a:pt x="14933" y="16507"/>
                    <a:pt x="13244" y="21600"/>
                  </a:cubicBezTo>
                  <a:cubicBezTo>
                    <a:pt x="14667" y="20195"/>
                    <a:pt x="15911" y="18615"/>
                    <a:pt x="16178" y="18263"/>
                  </a:cubicBezTo>
                  <a:cubicBezTo>
                    <a:pt x="16444" y="17737"/>
                    <a:pt x="16711" y="17034"/>
                    <a:pt x="16889" y="16332"/>
                  </a:cubicBezTo>
                  <a:cubicBezTo>
                    <a:pt x="17244" y="15102"/>
                    <a:pt x="17689" y="13873"/>
                    <a:pt x="18400" y="13873"/>
                  </a:cubicBezTo>
                  <a:cubicBezTo>
                    <a:pt x="21333" y="13873"/>
                    <a:pt x="21333" y="13873"/>
                    <a:pt x="21333" y="13873"/>
                  </a:cubicBezTo>
                  <a:cubicBezTo>
                    <a:pt x="21422" y="13346"/>
                    <a:pt x="21511" y="12995"/>
                    <a:pt x="21600" y="12468"/>
                  </a:cubicBezTo>
                  <a:cubicBezTo>
                    <a:pt x="20000" y="3863"/>
                    <a:pt x="20000" y="3863"/>
                    <a:pt x="20000" y="3863"/>
                  </a:cubicBezTo>
                  <a:cubicBezTo>
                    <a:pt x="19644" y="2107"/>
                    <a:pt x="19022" y="878"/>
                    <a:pt x="18222" y="0"/>
                  </a:cubicBezTo>
                  <a:moveTo>
                    <a:pt x="3644" y="0"/>
                  </a:moveTo>
                  <a:cubicBezTo>
                    <a:pt x="2844" y="702"/>
                    <a:pt x="2133" y="2107"/>
                    <a:pt x="1867" y="3863"/>
                  </a:cubicBezTo>
                  <a:cubicBezTo>
                    <a:pt x="0" y="13873"/>
                    <a:pt x="0" y="13873"/>
                    <a:pt x="0" y="13873"/>
                  </a:cubicBezTo>
                  <a:cubicBezTo>
                    <a:pt x="3378" y="13873"/>
                    <a:pt x="3378" y="13873"/>
                    <a:pt x="3378" y="13873"/>
                  </a:cubicBezTo>
                  <a:cubicBezTo>
                    <a:pt x="4089" y="13873"/>
                    <a:pt x="4533" y="15102"/>
                    <a:pt x="4889" y="16332"/>
                  </a:cubicBezTo>
                  <a:cubicBezTo>
                    <a:pt x="5067" y="17034"/>
                    <a:pt x="5333" y="17737"/>
                    <a:pt x="5511" y="18088"/>
                  </a:cubicBezTo>
                  <a:cubicBezTo>
                    <a:pt x="5867" y="18615"/>
                    <a:pt x="7200" y="20020"/>
                    <a:pt x="8533" y="21424"/>
                  </a:cubicBezTo>
                  <a:cubicBezTo>
                    <a:pt x="6844" y="16507"/>
                    <a:pt x="4533" y="8956"/>
                    <a:pt x="4533" y="4566"/>
                  </a:cubicBezTo>
                  <a:cubicBezTo>
                    <a:pt x="4533" y="702"/>
                    <a:pt x="4533" y="702"/>
                    <a:pt x="4533" y="702"/>
                  </a:cubicBezTo>
                  <a:cubicBezTo>
                    <a:pt x="4178" y="527"/>
                    <a:pt x="3911" y="176"/>
                    <a:pt x="3644" y="0"/>
                  </a:cubicBezTo>
                </a:path>
              </a:pathLst>
            </a:custGeom>
            <a:solidFill>
              <a:srgbClr val="108C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288935" y="786312"/>
              <a:ext cx="205339" cy="12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4" y="21600"/>
                  </a:moveTo>
                  <a:cubicBezTo>
                    <a:pt x="11314" y="21600"/>
                    <a:pt x="11314" y="21600"/>
                    <a:pt x="11314" y="21600"/>
                  </a:cubicBezTo>
                  <a:cubicBezTo>
                    <a:pt x="11314" y="21600"/>
                    <a:pt x="11314" y="21600"/>
                    <a:pt x="11314" y="21600"/>
                  </a:cubicBezTo>
                  <a:cubicBezTo>
                    <a:pt x="11314" y="21600"/>
                    <a:pt x="11314" y="21600"/>
                    <a:pt x="11314" y="21600"/>
                  </a:cubicBezTo>
                  <a:moveTo>
                    <a:pt x="11393" y="21600"/>
                  </a:moveTo>
                  <a:cubicBezTo>
                    <a:pt x="11393" y="21600"/>
                    <a:pt x="11314" y="21600"/>
                    <a:pt x="11314" y="21600"/>
                  </a:cubicBezTo>
                  <a:cubicBezTo>
                    <a:pt x="11314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393" y="21600"/>
                  </a:moveTo>
                  <a:cubicBezTo>
                    <a:pt x="11393" y="21600"/>
                    <a:pt x="11393" y="21600"/>
                    <a:pt x="11393" y="21600"/>
                  </a:cubicBezTo>
                  <a:cubicBezTo>
                    <a:pt x="11393" y="21600"/>
                    <a:pt x="11393" y="21600"/>
                    <a:pt x="11393" y="21600"/>
                  </a:cubicBezTo>
                  <a:moveTo>
                    <a:pt x="11473" y="21600"/>
                  </a:moveTo>
                  <a:cubicBezTo>
                    <a:pt x="11473" y="21600"/>
                    <a:pt x="11473" y="21600"/>
                    <a:pt x="11473" y="21600"/>
                  </a:cubicBezTo>
                  <a:cubicBezTo>
                    <a:pt x="11473" y="21600"/>
                    <a:pt x="11473" y="21600"/>
                    <a:pt x="11473" y="21600"/>
                  </a:cubicBezTo>
                  <a:moveTo>
                    <a:pt x="11473" y="21600"/>
                  </a:moveTo>
                  <a:cubicBezTo>
                    <a:pt x="11473" y="21600"/>
                    <a:pt x="11473" y="21600"/>
                    <a:pt x="11473" y="21600"/>
                  </a:cubicBezTo>
                  <a:cubicBezTo>
                    <a:pt x="11473" y="21600"/>
                    <a:pt x="11473" y="21600"/>
                    <a:pt x="11473" y="21600"/>
                  </a:cubicBezTo>
                  <a:moveTo>
                    <a:pt x="20571" y="11661"/>
                  </a:moveTo>
                  <a:cubicBezTo>
                    <a:pt x="17960" y="11661"/>
                    <a:pt x="17960" y="11661"/>
                    <a:pt x="17960" y="11661"/>
                  </a:cubicBezTo>
                  <a:cubicBezTo>
                    <a:pt x="17327" y="11661"/>
                    <a:pt x="16932" y="12589"/>
                    <a:pt x="16615" y="13517"/>
                  </a:cubicBezTo>
                  <a:cubicBezTo>
                    <a:pt x="16457" y="14047"/>
                    <a:pt x="16220" y="14577"/>
                    <a:pt x="15982" y="14974"/>
                  </a:cubicBezTo>
                  <a:cubicBezTo>
                    <a:pt x="15745" y="15239"/>
                    <a:pt x="14637" y="16432"/>
                    <a:pt x="13371" y="17492"/>
                  </a:cubicBezTo>
                  <a:cubicBezTo>
                    <a:pt x="12580" y="19347"/>
                    <a:pt x="11947" y="20805"/>
                    <a:pt x="11789" y="21202"/>
                  </a:cubicBezTo>
                  <a:cubicBezTo>
                    <a:pt x="11710" y="21335"/>
                    <a:pt x="11631" y="21467"/>
                    <a:pt x="11473" y="21600"/>
                  </a:cubicBezTo>
                  <a:cubicBezTo>
                    <a:pt x="11552" y="21467"/>
                    <a:pt x="11552" y="21467"/>
                    <a:pt x="11552" y="21467"/>
                  </a:cubicBezTo>
                  <a:cubicBezTo>
                    <a:pt x="12343" y="20805"/>
                    <a:pt x="16220" y="17492"/>
                    <a:pt x="16853" y="16564"/>
                  </a:cubicBezTo>
                  <a:cubicBezTo>
                    <a:pt x="17169" y="16034"/>
                    <a:pt x="17486" y="15239"/>
                    <a:pt x="17723" y="14709"/>
                  </a:cubicBezTo>
                  <a:cubicBezTo>
                    <a:pt x="17802" y="14312"/>
                    <a:pt x="17960" y="13914"/>
                    <a:pt x="18040" y="13782"/>
                  </a:cubicBezTo>
                  <a:cubicBezTo>
                    <a:pt x="20176" y="13782"/>
                    <a:pt x="20176" y="13782"/>
                    <a:pt x="20176" y="13782"/>
                  </a:cubicBezTo>
                  <a:cubicBezTo>
                    <a:pt x="20255" y="12987"/>
                    <a:pt x="20413" y="12324"/>
                    <a:pt x="20571" y="11661"/>
                  </a:cubicBezTo>
                  <a:moveTo>
                    <a:pt x="19147" y="133"/>
                  </a:moveTo>
                  <a:cubicBezTo>
                    <a:pt x="18673" y="530"/>
                    <a:pt x="18277" y="928"/>
                    <a:pt x="17802" y="1193"/>
                  </a:cubicBezTo>
                  <a:cubicBezTo>
                    <a:pt x="18514" y="1855"/>
                    <a:pt x="19068" y="2783"/>
                    <a:pt x="19385" y="4108"/>
                  </a:cubicBezTo>
                  <a:cubicBezTo>
                    <a:pt x="20809" y="10601"/>
                    <a:pt x="20809" y="10601"/>
                    <a:pt x="20809" y="10601"/>
                  </a:cubicBezTo>
                  <a:cubicBezTo>
                    <a:pt x="21046" y="9806"/>
                    <a:pt x="21363" y="9011"/>
                    <a:pt x="21600" y="8216"/>
                  </a:cubicBezTo>
                  <a:cubicBezTo>
                    <a:pt x="21204" y="6228"/>
                    <a:pt x="21204" y="6228"/>
                    <a:pt x="21204" y="6228"/>
                  </a:cubicBezTo>
                  <a:cubicBezTo>
                    <a:pt x="20571" y="3313"/>
                    <a:pt x="20571" y="3313"/>
                    <a:pt x="20571" y="3313"/>
                  </a:cubicBezTo>
                  <a:cubicBezTo>
                    <a:pt x="20492" y="3180"/>
                    <a:pt x="20492" y="3048"/>
                    <a:pt x="20413" y="2915"/>
                  </a:cubicBezTo>
                  <a:cubicBezTo>
                    <a:pt x="20176" y="1723"/>
                    <a:pt x="19701" y="795"/>
                    <a:pt x="19147" y="133"/>
                  </a:cubicBezTo>
                  <a:moveTo>
                    <a:pt x="3481" y="0"/>
                  </a:moveTo>
                  <a:cubicBezTo>
                    <a:pt x="2927" y="795"/>
                    <a:pt x="2453" y="1723"/>
                    <a:pt x="2136" y="2915"/>
                  </a:cubicBezTo>
                  <a:cubicBezTo>
                    <a:pt x="2136" y="3048"/>
                    <a:pt x="2057" y="3180"/>
                    <a:pt x="2057" y="3313"/>
                  </a:cubicBezTo>
                  <a:cubicBezTo>
                    <a:pt x="1424" y="6228"/>
                    <a:pt x="1424" y="6228"/>
                    <a:pt x="1424" y="6228"/>
                  </a:cubicBezTo>
                  <a:cubicBezTo>
                    <a:pt x="79" y="12324"/>
                    <a:pt x="79" y="12324"/>
                    <a:pt x="79" y="12324"/>
                  </a:cubicBezTo>
                  <a:cubicBezTo>
                    <a:pt x="0" y="12456"/>
                    <a:pt x="0" y="12589"/>
                    <a:pt x="0" y="12854"/>
                  </a:cubicBezTo>
                  <a:cubicBezTo>
                    <a:pt x="0" y="12987"/>
                    <a:pt x="79" y="13119"/>
                    <a:pt x="158" y="13252"/>
                  </a:cubicBezTo>
                  <a:cubicBezTo>
                    <a:pt x="237" y="13517"/>
                    <a:pt x="475" y="13782"/>
                    <a:pt x="633" y="13782"/>
                  </a:cubicBezTo>
                  <a:cubicBezTo>
                    <a:pt x="4510" y="13782"/>
                    <a:pt x="4510" y="13782"/>
                    <a:pt x="4510" y="13782"/>
                  </a:cubicBezTo>
                  <a:cubicBezTo>
                    <a:pt x="4589" y="13914"/>
                    <a:pt x="4747" y="14312"/>
                    <a:pt x="4826" y="14577"/>
                  </a:cubicBezTo>
                  <a:cubicBezTo>
                    <a:pt x="5064" y="15239"/>
                    <a:pt x="5380" y="16034"/>
                    <a:pt x="5776" y="16564"/>
                  </a:cubicBezTo>
                  <a:cubicBezTo>
                    <a:pt x="6488" y="17360"/>
                    <a:pt x="10444" y="20937"/>
                    <a:pt x="10998" y="21467"/>
                  </a:cubicBezTo>
                  <a:cubicBezTo>
                    <a:pt x="10919" y="21335"/>
                    <a:pt x="10840" y="21335"/>
                    <a:pt x="10760" y="21202"/>
                  </a:cubicBezTo>
                  <a:cubicBezTo>
                    <a:pt x="10602" y="20805"/>
                    <a:pt x="9969" y="19347"/>
                    <a:pt x="9178" y="17360"/>
                  </a:cubicBezTo>
                  <a:cubicBezTo>
                    <a:pt x="7991" y="16299"/>
                    <a:pt x="6804" y="15239"/>
                    <a:pt x="6488" y="14842"/>
                  </a:cubicBezTo>
                  <a:cubicBezTo>
                    <a:pt x="6330" y="14577"/>
                    <a:pt x="6092" y="14047"/>
                    <a:pt x="5934" y="13517"/>
                  </a:cubicBezTo>
                  <a:cubicBezTo>
                    <a:pt x="5618" y="12589"/>
                    <a:pt x="5222" y="11661"/>
                    <a:pt x="4589" y="11661"/>
                  </a:cubicBezTo>
                  <a:cubicBezTo>
                    <a:pt x="1582" y="11661"/>
                    <a:pt x="1582" y="11661"/>
                    <a:pt x="1582" y="11661"/>
                  </a:cubicBezTo>
                  <a:cubicBezTo>
                    <a:pt x="3244" y="4108"/>
                    <a:pt x="3244" y="4108"/>
                    <a:pt x="3244" y="4108"/>
                  </a:cubicBezTo>
                  <a:cubicBezTo>
                    <a:pt x="3481" y="2783"/>
                    <a:pt x="4114" y="1723"/>
                    <a:pt x="4826" y="1193"/>
                  </a:cubicBezTo>
                  <a:cubicBezTo>
                    <a:pt x="4352" y="795"/>
                    <a:pt x="3956" y="398"/>
                    <a:pt x="3481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354414" y="800460"/>
              <a:ext cx="84235" cy="91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810"/>
                    <a:pt x="0" y="2810"/>
                    <a:pt x="0" y="2810"/>
                  </a:cubicBezTo>
                  <a:cubicBezTo>
                    <a:pt x="0" y="7024"/>
                    <a:pt x="6943" y="16683"/>
                    <a:pt x="10800" y="21600"/>
                  </a:cubicBezTo>
                  <a:cubicBezTo>
                    <a:pt x="14657" y="16683"/>
                    <a:pt x="21600" y="7024"/>
                    <a:pt x="21600" y="281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8707" y="702"/>
                    <a:pt x="15814" y="1229"/>
                    <a:pt x="12921" y="1229"/>
                  </a:cubicBezTo>
                  <a:cubicBezTo>
                    <a:pt x="8679" y="1229"/>
                    <a:pt x="8679" y="1229"/>
                    <a:pt x="8679" y="1229"/>
                  </a:cubicBezTo>
                  <a:cubicBezTo>
                    <a:pt x="5593" y="1229"/>
                    <a:pt x="2700" y="702"/>
                    <a:pt x="0" y="0"/>
                  </a:cubicBezTo>
                </a:path>
              </a:pathLst>
            </a:custGeom>
            <a:solidFill>
              <a:srgbClr val="A2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342335" y="796058"/>
              <a:ext cx="108074" cy="11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168"/>
                    <a:pt x="0" y="3168"/>
                    <a:pt x="0" y="3168"/>
                  </a:cubicBezTo>
                  <a:cubicBezTo>
                    <a:pt x="0" y="6768"/>
                    <a:pt x="3900" y="12960"/>
                    <a:pt x="6750" y="16992"/>
                  </a:cubicBezTo>
                  <a:cubicBezTo>
                    <a:pt x="8250" y="19152"/>
                    <a:pt x="9450" y="20736"/>
                    <a:pt x="9750" y="21168"/>
                  </a:cubicBezTo>
                  <a:cubicBezTo>
                    <a:pt x="9900" y="21312"/>
                    <a:pt x="10050" y="21312"/>
                    <a:pt x="10200" y="21456"/>
                  </a:cubicBezTo>
                  <a:cubicBezTo>
                    <a:pt x="10350" y="21600"/>
                    <a:pt x="10500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080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0950" y="21600"/>
                    <a:pt x="10950" y="21600"/>
                  </a:cubicBezTo>
                  <a:cubicBezTo>
                    <a:pt x="10950" y="21600"/>
                    <a:pt x="11100" y="21600"/>
                    <a:pt x="11100" y="21600"/>
                  </a:cubicBezTo>
                  <a:cubicBezTo>
                    <a:pt x="11100" y="21600"/>
                    <a:pt x="11100" y="21600"/>
                    <a:pt x="11100" y="21600"/>
                  </a:cubicBezTo>
                  <a:cubicBezTo>
                    <a:pt x="11100" y="21600"/>
                    <a:pt x="11100" y="21600"/>
                    <a:pt x="11100" y="21600"/>
                  </a:cubicBezTo>
                  <a:cubicBezTo>
                    <a:pt x="11100" y="21600"/>
                    <a:pt x="11100" y="21600"/>
                    <a:pt x="11100" y="21600"/>
                  </a:cubicBezTo>
                  <a:cubicBezTo>
                    <a:pt x="11100" y="21600"/>
                    <a:pt x="11100" y="21600"/>
                    <a:pt x="11100" y="21600"/>
                  </a:cubicBezTo>
                  <a:cubicBezTo>
                    <a:pt x="11400" y="21456"/>
                    <a:pt x="11550" y="21312"/>
                    <a:pt x="11700" y="21168"/>
                  </a:cubicBezTo>
                  <a:cubicBezTo>
                    <a:pt x="12000" y="20736"/>
                    <a:pt x="13200" y="19152"/>
                    <a:pt x="14700" y="17136"/>
                  </a:cubicBezTo>
                  <a:cubicBezTo>
                    <a:pt x="17550" y="12960"/>
                    <a:pt x="21600" y="6768"/>
                    <a:pt x="21600" y="3168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50" y="288"/>
                    <a:pt x="19950" y="576"/>
                    <a:pt x="19200" y="864"/>
                  </a:cubicBezTo>
                  <a:cubicBezTo>
                    <a:pt x="19200" y="3168"/>
                    <a:pt x="19200" y="3168"/>
                    <a:pt x="19200" y="3168"/>
                  </a:cubicBezTo>
                  <a:cubicBezTo>
                    <a:pt x="19200" y="6624"/>
                    <a:pt x="13800" y="14544"/>
                    <a:pt x="10800" y="18576"/>
                  </a:cubicBezTo>
                  <a:cubicBezTo>
                    <a:pt x="7800" y="14544"/>
                    <a:pt x="2400" y="6624"/>
                    <a:pt x="2400" y="3168"/>
                  </a:cubicBezTo>
                  <a:cubicBezTo>
                    <a:pt x="2400" y="864"/>
                    <a:pt x="2400" y="864"/>
                    <a:pt x="2400" y="864"/>
                  </a:cubicBezTo>
                  <a:cubicBezTo>
                    <a:pt x="1500" y="576"/>
                    <a:pt x="750" y="288"/>
                    <a:pt x="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235534" y="365331"/>
              <a:ext cx="201525" cy="19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893" y="83"/>
                    <a:pt x="13701" y="331"/>
                    <a:pt x="10639" y="993"/>
                  </a:cubicBezTo>
                  <a:cubicBezTo>
                    <a:pt x="6690" y="2152"/>
                    <a:pt x="6206" y="3310"/>
                    <a:pt x="6206" y="3724"/>
                  </a:cubicBezTo>
                  <a:cubicBezTo>
                    <a:pt x="6206" y="4138"/>
                    <a:pt x="5964" y="4386"/>
                    <a:pt x="5561" y="4386"/>
                  </a:cubicBezTo>
                  <a:cubicBezTo>
                    <a:pt x="1531" y="4386"/>
                    <a:pt x="0" y="5545"/>
                    <a:pt x="0" y="852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22" y="21434"/>
                    <a:pt x="645" y="21352"/>
                    <a:pt x="1048" y="21269"/>
                  </a:cubicBezTo>
                  <a:cubicBezTo>
                    <a:pt x="1048" y="14234"/>
                    <a:pt x="1048" y="14234"/>
                    <a:pt x="1048" y="14234"/>
                  </a:cubicBezTo>
                  <a:cubicBezTo>
                    <a:pt x="1048" y="13986"/>
                    <a:pt x="1048" y="13738"/>
                    <a:pt x="1128" y="13490"/>
                  </a:cubicBezTo>
                  <a:cubicBezTo>
                    <a:pt x="1128" y="11917"/>
                    <a:pt x="1128" y="11917"/>
                    <a:pt x="1128" y="11917"/>
                  </a:cubicBezTo>
                  <a:cubicBezTo>
                    <a:pt x="1128" y="10841"/>
                    <a:pt x="2015" y="9931"/>
                    <a:pt x="3063" y="9931"/>
                  </a:cubicBezTo>
                  <a:cubicBezTo>
                    <a:pt x="16764" y="9931"/>
                    <a:pt x="16764" y="9931"/>
                    <a:pt x="16764" y="9931"/>
                  </a:cubicBezTo>
                  <a:cubicBezTo>
                    <a:pt x="17651" y="6207"/>
                    <a:pt x="19343" y="2814"/>
                    <a:pt x="21600" y="0"/>
                  </a:cubicBezTo>
                </a:path>
              </a:pathLst>
            </a:custGeom>
            <a:solidFill>
              <a:srgbClr val="B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334707" y="357157"/>
              <a:ext cx="109663" cy="1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381" y="939"/>
                    <a:pt x="17162" y="2817"/>
                    <a:pt x="14942" y="4696"/>
                  </a:cubicBezTo>
                  <a:cubicBezTo>
                    <a:pt x="8137" y="9391"/>
                    <a:pt x="3403" y="15965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5622" y="14087"/>
                    <a:pt x="13315" y="11270"/>
                    <a:pt x="20121" y="10330"/>
                  </a:cubicBezTo>
                  <a:cubicBezTo>
                    <a:pt x="20564" y="6574"/>
                    <a:pt x="21156" y="2817"/>
                    <a:pt x="2160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223456" y="343952"/>
              <a:ext cx="233946" cy="222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211" y="144"/>
                    <a:pt x="18683" y="288"/>
                    <a:pt x="17155" y="504"/>
                  </a:cubicBezTo>
                  <a:cubicBezTo>
                    <a:pt x="7918" y="1656"/>
                    <a:pt x="5834" y="3384"/>
                    <a:pt x="5417" y="4752"/>
                  </a:cubicBezTo>
                  <a:cubicBezTo>
                    <a:pt x="2848" y="4824"/>
                    <a:pt x="0" y="5544"/>
                    <a:pt x="0" y="9504"/>
                  </a:cubicBezTo>
                  <a:cubicBezTo>
                    <a:pt x="0" y="9504"/>
                    <a:pt x="0" y="9504"/>
                    <a:pt x="0" y="950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47" y="21312"/>
                    <a:pt x="695" y="21024"/>
                    <a:pt x="1111" y="20880"/>
                  </a:cubicBezTo>
                  <a:cubicBezTo>
                    <a:pt x="1111" y="9504"/>
                    <a:pt x="1111" y="9504"/>
                    <a:pt x="1111" y="9504"/>
                  </a:cubicBezTo>
                  <a:cubicBezTo>
                    <a:pt x="1111" y="6912"/>
                    <a:pt x="2431" y="5904"/>
                    <a:pt x="5904" y="5904"/>
                  </a:cubicBezTo>
                  <a:cubicBezTo>
                    <a:pt x="6251" y="5904"/>
                    <a:pt x="6459" y="5688"/>
                    <a:pt x="6459" y="5328"/>
                  </a:cubicBezTo>
                  <a:cubicBezTo>
                    <a:pt x="6459" y="4968"/>
                    <a:pt x="6876" y="3960"/>
                    <a:pt x="10279" y="2952"/>
                  </a:cubicBezTo>
                  <a:cubicBezTo>
                    <a:pt x="11877" y="2520"/>
                    <a:pt x="14099" y="2016"/>
                    <a:pt x="17294" y="1656"/>
                  </a:cubicBezTo>
                  <a:cubicBezTo>
                    <a:pt x="18336" y="1512"/>
                    <a:pt x="19377" y="1368"/>
                    <a:pt x="20419" y="1296"/>
                  </a:cubicBezTo>
                  <a:cubicBezTo>
                    <a:pt x="20767" y="864"/>
                    <a:pt x="21183" y="432"/>
                    <a:pt x="2160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246024" y="454621"/>
              <a:ext cx="145899" cy="3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672" y="0"/>
                    <a:pt x="2672" y="0"/>
                    <a:pt x="2672" y="0"/>
                  </a:cubicBezTo>
                  <a:cubicBezTo>
                    <a:pt x="1225" y="0"/>
                    <a:pt x="0" y="5526"/>
                    <a:pt x="0" y="12056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445" y="15070"/>
                    <a:pt x="1781" y="10549"/>
                    <a:pt x="3340" y="10549"/>
                  </a:cubicBezTo>
                  <a:cubicBezTo>
                    <a:pt x="21155" y="10549"/>
                    <a:pt x="21155" y="10549"/>
                    <a:pt x="21155" y="10549"/>
                  </a:cubicBezTo>
                  <a:cubicBezTo>
                    <a:pt x="21266" y="7033"/>
                    <a:pt x="21377" y="3516"/>
                    <a:pt x="21600" y="0"/>
                  </a:cubicBezTo>
                </a:path>
              </a:pathLst>
            </a:custGeom>
            <a:solidFill>
              <a:srgbClr val="7AF6F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257149" y="482288"/>
              <a:ext cx="243800" cy="31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33" y="17743"/>
                  </a:moveTo>
                  <a:cubicBezTo>
                    <a:pt x="10800" y="17743"/>
                    <a:pt x="9600" y="16920"/>
                    <a:pt x="9267" y="15789"/>
                  </a:cubicBezTo>
                  <a:cubicBezTo>
                    <a:pt x="9200" y="15583"/>
                    <a:pt x="9467" y="15326"/>
                    <a:pt x="9800" y="15326"/>
                  </a:cubicBezTo>
                  <a:cubicBezTo>
                    <a:pt x="14867" y="15326"/>
                    <a:pt x="14867" y="15326"/>
                    <a:pt x="14867" y="15326"/>
                  </a:cubicBezTo>
                  <a:cubicBezTo>
                    <a:pt x="15133" y="15326"/>
                    <a:pt x="15400" y="15583"/>
                    <a:pt x="15333" y="15789"/>
                  </a:cubicBezTo>
                  <a:cubicBezTo>
                    <a:pt x="15067" y="16920"/>
                    <a:pt x="13800" y="17743"/>
                    <a:pt x="12333" y="17743"/>
                  </a:cubicBezTo>
                  <a:moveTo>
                    <a:pt x="6667" y="8331"/>
                  </a:moveTo>
                  <a:cubicBezTo>
                    <a:pt x="5933" y="8331"/>
                    <a:pt x="5400" y="7869"/>
                    <a:pt x="5400" y="7303"/>
                  </a:cubicBezTo>
                  <a:cubicBezTo>
                    <a:pt x="5400" y="6789"/>
                    <a:pt x="5933" y="6326"/>
                    <a:pt x="6667" y="6326"/>
                  </a:cubicBezTo>
                  <a:cubicBezTo>
                    <a:pt x="7400" y="6326"/>
                    <a:pt x="7933" y="6789"/>
                    <a:pt x="7933" y="7303"/>
                  </a:cubicBezTo>
                  <a:cubicBezTo>
                    <a:pt x="7933" y="7869"/>
                    <a:pt x="7400" y="8331"/>
                    <a:pt x="6667" y="8331"/>
                  </a:cubicBezTo>
                  <a:moveTo>
                    <a:pt x="4600" y="5554"/>
                  </a:moveTo>
                  <a:cubicBezTo>
                    <a:pt x="4600" y="5554"/>
                    <a:pt x="4533" y="5554"/>
                    <a:pt x="4533" y="5554"/>
                  </a:cubicBezTo>
                  <a:cubicBezTo>
                    <a:pt x="4267" y="5503"/>
                    <a:pt x="4067" y="5297"/>
                    <a:pt x="4067" y="5091"/>
                  </a:cubicBezTo>
                  <a:cubicBezTo>
                    <a:pt x="4267" y="4217"/>
                    <a:pt x="5400" y="3549"/>
                    <a:pt x="6667" y="3549"/>
                  </a:cubicBezTo>
                  <a:cubicBezTo>
                    <a:pt x="7933" y="3549"/>
                    <a:pt x="9067" y="4217"/>
                    <a:pt x="9200" y="5040"/>
                  </a:cubicBezTo>
                  <a:cubicBezTo>
                    <a:pt x="9267" y="5297"/>
                    <a:pt x="9067" y="5503"/>
                    <a:pt x="8800" y="5554"/>
                  </a:cubicBezTo>
                  <a:cubicBezTo>
                    <a:pt x="8733" y="5554"/>
                    <a:pt x="8733" y="5554"/>
                    <a:pt x="8667" y="5554"/>
                  </a:cubicBezTo>
                  <a:cubicBezTo>
                    <a:pt x="8467" y="5554"/>
                    <a:pt x="8200" y="5400"/>
                    <a:pt x="8200" y="5194"/>
                  </a:cubicBezTo>
                  <a:cubicBezTo>
                    <a:pt x="8067" y="4731"/>
                    <a:pt x="7400" y="4371"/>
                    <a:pt x="6667" y="4371"/>
                  </a:cubicBezTo>
                  <a:cubicBezTo>
                    <a:pt x="5933" y="4371"/>
                    <a:pt x="5267" y="4731"/>
                    <a:pt x="5133" y="5194"/>
                  </a:cubicBezTo>
                  <a:cubicBezTo>
                    <a:pt x="5133" y="5400"/>
                    <a:pt x="4867" y="5554"/>
                    <a:pt x="4600" y="5554"/>
                  </a:cubicBezTo>
                  <a:moveTo>
                    <a:pt x="11467" y="0"/>
                  </a:moveTo>
                  <a:cubicBezTo>
                    <a:pt x="1000" y="0"/>
                    <a:pt x="1000" y="0"/>
                    <a:pt x="1000" y="0"/>
                  </a:cubicBezTo>
                  <a:cubicBezTo>
                    <a:pt x="467" y="0"/>
                    <a:pt x="0" y="360"/>
                    <a:pt x="0" y="771"/>
                  </a:cubicBezTo>
                  <a:cubicBezTo>
                    <a:pt x="0" y="5554"/>
                    <a:pt x="0" y="5554"/>
                    <a:pt x="0" y="5554"/>
                  </a:cubicBezTo>
                  <a:cubicBezTo>
                    <a:pt x="0" y="5554"/>
                    <a:pt x="0" y="5554"/>
                    <a:pt x="0" y="5554"/>
                  </a:cubicBezTo>
                  <a:cubicBezTo>
                    <a:pt x="0" y="10286"/>
                    <a:pt x="0" y="10286"/>
                    <a:pt x="0" y="10286"/>
                  </a:cubicBezTo>
                  <a:cubicBezTo>
                    <a:pt x="0" y="10286"/>
                    <a:pt x="0" y="10286"/>
                    <a:pt x="0" y="10286"/>
                  </a:cubicBezTo>
                  <a:cubicBezTo>
                    <a:pt x="0" y="11931"/>
                    <a:pt x="0" y="11931"/>
                    <a:pt x="0" y="11931"/>
                  </a:cubicBezTo>
                  <a:cubicBezTo>
                    <a:pt x="0" y="17177"/>
                    <a:pt x="5400" y="21497"/>
                    <a:pt x="12133" y="21600"/>
                  </a:cubicBezTo>
                  <a:cubicBezTo>
                    <a:pt x="12200" y="21600"/>
                    <a:pt x="12267" y="21600"/>
                    <a:pt x="12333" y="21600"/>
                  </a:cubicBezTo>
                  <a:cubicBezTo>
                    <a:pt x="12333" y="21600"/>
                    <a:pt x="12333" y="21600"/>
                    <a:pt x="12333" y="21600"/>
                  </a:cubicBezTo>
                  <a:cubicBezTo>
                    <a:pt x="15600" y="21600"/>
                    <a:pt x="18733" y="20571"/>
                    <a:pt x="21000" y="18823"/>
                  </a:cubicBezTo>
                  <a:cubicBezTo>
                    <a:pt x="21200" y="18669"/>
                    <a:pt x="21400" y="18514"/>
                    <a:pt x="21600" y="18360"/>
                  </a:cubicBezTo>
                  <a:cubicBezTo>
                    <a:pt x="20133" y="17126"/>
                    <a:pt x="19067" y="15583"/>
                    <a:pt x="18467" y="13937"/>
                  </a:cubicBezTo>
                  <a:cubicBezTo>
                    <a:pt x="17133" y="13011"/>
                    <a:pt x="15933" y="11983"/>
                    <a:pt x="14933" y="10851"/>
                  </a:cubicBezTo>
                  <a:cubicBezTo>
                    <a:pt x="14800" y="11880"/>
                    <a:pt x="13667" y="12703"/>
                    <a:pt x="12333" y="12703"/>
                  </a:cubicBezTo>
                  <a:cubicBezTo>
                    <a:pt x="10867" y="12703"/>
                    <a:pt x="9733" y="11777"/>
                    <a:pt x="9733" y="10697"/>
                  </a:cubicBezTo>
                  <a:cubicBezTo>
                    <a:pt x="9733" y="10440"/>
                    <a:pt x="9933" y="10286"/>
                    <a:pt x="10267" y="10286"/>
                  </a:cubicBezTo>
                  <a:cubicBezTo>
                    <a:pt x="10533" y="10286"/>
                    <a:pt x="10800" y="10440"/>
                    <a:pt x="10800" y="10697"/>
                  </a:cubicBezTo>
                  <a:cubicBezTo>
                    <a:pt x="10800" y="11314"/>
                    <a:pt x="11467" y="11880"/>
                    <a:pt x="12333" y="11880"/>
                  </a:cubicBezTo>
                  <a:cubicBezTo>
                    <a:pt x="13133" y="11880"/>
                    <a:pt x="13867" y="11314"/>
                    <a:pt x="13867" y="10697"/>
                  </a:cubicBezTo>
                  <a:cubicBezTo>
                    <a:pt x="13867" y="10440"/>
                    <a:pt x="14067" y="10286"/>
                    <a:pt x="14400" y="10286"/>
                  </a:cubicBezTo>
                  <a:cubicBezTo>
                    <a:pt x="14400" y="10286"/>
                    <a:pt x="14400" y="10286"/>
                    <a:pt x="14400" y="10286"/>
                  </a:cubicBezTo>
                  <a:cubicBezTo>
                    <a:pt x="12467" y="7869"/>
                    <a:pt x="11333" y="4989"/>
                    <a:pt x="11333" y="1903"/>
                  </a:cubicBezTo>
                  <a:cubicBezTo>
                    <a:pt x="11333" y="1903"/>
                    <a:pt x="11333" y="1903"/>
                    <a:pt x="11333" y="1903"/>
                  </a:cubicBezTo>
                  <a:cubicBezTo>
                    <a:pt x="11333" y="1903"/>
                    <a:pt x="11333" y="1903"/>
                    <a:pt x="11333" y="1903"/>
                  </a:cubicBezTo>
                  <a:cubicBezTo>
                    <a:pt x="11333" y="1286"/>
                    <a:pt x="11400" y="617"/>
                    <a:pt x="11467" y="0"/>
                  </a:cubicBezTo>
                </a:path>
              </a:pathLst>
            </a:custGeom>
            <a:solidFill>
              <a:srgbClr val="A2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245070" y="470341"/>
              <a:ext cx="264144" cy="335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5" y="10345"/>
                  </a:moveTo>
                  <a:cubicBezTo>
                    <a:pt x="985" y="10584"/>
                    <a:pt x="738" y="10728"/>
                    <a:pt x="492" y="10728"/>
                  </a:cubicBezTo>
                  <a:cubicBezTo>
                    <a:pt x="308" y="10728"/>
                    <a:pt x="185" y="10728"/>
                    <a:pt x="0" y="10728"/>
                  </a:cubicBezTo>
                  <a:cubicBezTo>
                    <a:pt x="0" y="11878"/>
                    <a:pt x="0" y="11878"/>
                    <a:pt x="0" y="11878"/>
                  </a:cubicBezTo>
                  <a:cubicBezTo>
                    <a:pt x="0" y="15470"/>
                    <a:pt x="2523" y="18678"/>
                    <a:pt x="6277" y="20355"/>
                  </a:cubicBezTo>
                  <a:cubicBezTo>
                    <a:pt x="6646" y="20498"/>
                    <a:pt x="6954" y="20642"/>
                    <a:pt x="7323" y="20786"/>
                  </a:cubicBezTo>
                  <a:cubicBezTo>
                    <a:pt x="7508" y="20834"/>
                    <a:pt x="7692" y="20929"/>
                    <a:pt x="7938" y="20977"/>
                  </a:cubicBezTo>
                  <a:cubicBezTo>
                    <a:pt x="8246" y="21073"/>
                    <a:pt x="8554" y="21169"/>
                    <a:pt x="8923" y="21265"/>
                  </a:cubicBezTo>
                  <a:cubicBezTo>
                    <a:pt x="9785" y="21456"/>
                    <a:pt x="10708" y="21600"/>
                    <a:pt x="11692" y="21600"/>
                  </a:cubicBezTo>
                  <a:cubicBezTo>
                    <a:pt x="13046" y="21600"/>
                    <a:pt x="13046" y="21600"/>
                    <a:pt x="13046" y="21600"/>
                  </a:cubicBezTo>
                  <a:cubicBezTo>
                    <a:pt x="13969" y="21600"/>
                    <a:pt x="14892" y="21456"/>
                    <a:pt x="15815" y="21265"/>
                  </a:cubicBezTo>
                  <a:cubicBezTo>
                    <a:pt x="16123" y="21169"/>
                    <a:pt x="16492" y="21073"/>
                    <a:pt x="16800" y="20977"/>
                  </a:cubicBezTo>
                  <a:cubicBezTo>
                    <a:pt x="16985" y="20929"/>
                    <a:pt x="17231" y="20882"/>
                    <a:pt x="17415" y="20786"/>
                  </a:cubicBezTo>
                  <a:cubicBezTo>
                    <a:pt x="17785" y="20690"/>
                    <a:pt x="18092" y="20546"/>
                    <a:pt x="18462" y="20403"/>
                  </a:cubicBezTo>
                  <a:cubicBezTo>
                    <a:pt x="19385" y="19972"/>
                    <a:pt x="20308" y="19445"/>
                    <a:pt x="21108" y="18822"/>
                  </a:cubicBezTo>
                  <a:cubicBezTo>
                    <a:pt x="21231" y="18678"/>
                    <a:pt x="21415" y="18535"/>
                    <a:pt x="21600" y="18439"/>
                  </a:cubicBezTo>
                  <a:cubicBezTo>
                    <a:pt x="21354" y="18247"/>
                    <a:pt x="21108" y="18056"/>
                    <a:pt x="20923" y="17864"/>
                  </a:cubicBezTo>
                  <a:cubicBezTo>
                    <a:pt x="20738" y="18008"/>
                    <a:pt x="20554" y="18152"/>
                    <a:pt x="20369" y="18295"/>
                  </a:cubicBezTo>
                  <a:cubicBezTo>
                    <a:pt x="18277" y="19924"/>
                    <a:pt x="15385" y="20882"/>
                    <a:pt x="12369" y="20882"/>
                  </a:cubicBezTo>
                  <a:cubicBezTo>
                    <a:pt x="12369" y="20882"/>
                    <a:pt x="12369" y="20882"/>
                    <a:pt x="12369" y="20882"/>
                  </a:cubicBezTo>
                  <a:cubicBezTo>
                    <a:pt x="12308" y="20882"/>
                    <a:pt x="12246" y="20882"/>
                    <a:pt x="12185" y="20882"/>
                  </a:cubicBezTo>
                  <a:cubicBezTo>
                    <a:pt x="5969" y="20786"/>
                    <a:pt x="985" y="16763"/>
                    <a:pt x="985" y="11878"/>
                  </a:cubicBezTo>
                  <a:cubicBezTo>
                    <a:pt x="985" y="10345"/>
                    <a:pt x="985" y="10345"/>
                    <a:pt x="985" y="10345"/>
                  </a:cubicBezTo>
                  <a:moveTo>
                    <a:pt x="11754" y="0"/>
                  </a:moveTo>
                  <a:cubicBezTo>
                    <a:pt x="1908" y="0"/>
                    <a:pt x="1908" y="0"/>
                    <a:pt x="1908" y="0"/>
                  </a:cubicBezTo>
                  <a:cubicBezTo>
                    <a:pt x="1046" y="0"/>
                    <a:pt x="308" y="431"/>
                    <a:pt x="62" y="1054"/>
                  </a:cubicBezTo>
                  <a:cubicBezTo>
                    <a:pt x="0" y="1197"/>
                    <a:pt x="0" y="1341"/>
                    <a:pt x="0" y="1485"/>
                  </a:cubicBezTo>
                  <a:cubicBezTo>
                    <a:pt x="0" y="5556"/>
                    <a:pt x="0" y="5556"/>
                    <a:pt x="0" y="5556"/>
                  </a:cubicBezTo>
                  <a:cubicBezTo>
                    <a:pt x="185" y="5556"/>
                    <a:pt x="308" y="5556"/>
                    <a:pt x="492" y="5556"/>
                  </a:cubicBezTo>
                  <a:cubicBezTo>
                    <a:pt x="738" y="5556"/>
                    <a:pt x="985" y="5699"/>
                    <a:pt x="985" y="5939"/>
                  </a:cubicBezTo>
                  <a:cubicBezTo>
                    <a:pt x="985" y="1485"/>
                    <a:pt x="985" y="1485"/>
                    <a:pt x="985" y="1485"/>
                  </a:cubicBezTo>
                  <a:cubicBezTo>
                    <a:pt x="985" y="1102"/>
                    <a:pt x="1415" y="766"/>
                    <a:pt x="1908" y="766"/>
                  </a:cubicBezTo>
                  <a:cubicBezTo>
                    <a:pt x="11569" y="766"/>
                    <a:pt x="11569" y="766"/>
                    <a:pt x="11569" y="766"/>
                  </a:cubicBezTo>
                  <a:cubicBezTo>
                    <a:pt x="11631" y="479"/>
                    <a:pt x="11692" y="239"/>
                    <a:pt x="11754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222502" y="568433"/>
              <a:ext cx="22569" cy="55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360" y="1152"/>
                    <a:pt x="0" y="5472"/>
                    <a:pt x="0" y="10944"/>
                  </a:cubicBezTo>
                  <a:cubicBezTo>
                    <a:pt x="0" y="16128"/>
                    <a:pt x="9360" y="20736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A2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210741" y="556486"/>
              <a:ext cx="46409" cy="8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26" y="18200"/>
                  </a:moveTo>
                  <a:cubicBezTo>
                    <a:pt x="10103" y="17600"/>
                    <a:pt x="5574" y="14400"/>
                    <a:pt x="5574" y="10800"/>
                  </a:cubicBezTo>
                  <a:cubicBezTo>
                    <a:pt x="5574" y="7000"/>
                    <a:pt x="10103" y="4000"/>
                    <a:pt x="16026" y="3200"/>
                  </a:cubicBezTo>
                  <a:cubicBezTo>
                    <a:pt x="16026" y="18200"/>
                    <a:pt x="16026" y="18200"/>
                    <a:pt x="16026" y="18200"/>
                  </a:cubicBezTo>
                  <a:moveTo>
                    <a:pt x="18813" y="0"/>
                  </a:moveTo>
                  <a:cubicBezTo>
                    <a:pt x="17768" y="0"/>
                    <a:pt x="17071" y="0"/>
                    <a:pt x="16026" y="0"/>
                  </a:cubicBezTo>
                  <a:cubicBezTo>
                    <a:pt x="14284" y="200"/>
                    <a:pt x="12890" y="400"/>
                    <a:pt x="11497" y="800"/>
                  </a:cubicBezTo>
                  <a:cubicBezTo>
                    <a:pt x="9406" y="1200"/>
                    <a:pt x="7665" y="2000"/>
                    <a:pt x="5923" y="2800"/>
                  </a:cubicBezTo>
                  <a:cubicBezTo>
                    <a:pt x="5923" y="2800"/>
                    <a:pt x="5923" y="2800"/>
                    <a:pt x="5923" y="2800"/>
                  </a:cubicBezTo>
                  <a:cubicBezTo>
                    <a:pt x="2787" y="4600"/>
                    <a:pt x="348" y="7000"/>
                    <a:pt x="0" y="9600"/>
                  </a:cubicBezTo>
                  <a:cubicBezTo>
                    <a:pt x="0" y="11800"/>
                    <a:pt x="0" y="11800"/>
                    <a:pt x="0" y="11800"/>
                  </a:cubicBezTo>
                  <a:cubicBezTo>
                    <a:pt x="697" y="16800"/>
                    <a:pt x="7665" y="20800"/>
                    <a:pt x="16026" y="21600"/>
                  </a:cubicBezTo>
                  <a:cubicBezTo>
                    <a:pt x="17071" y="21600"/>
                    <a:pt x="17768" y="21600"/>
                    <a:pt x="18813" y="21600"/>
                  </a:cubicBezTo>
                  <a:cubicBezTo>
                    <a:pt x="20206" y="21600"/>
                    <a:pt x="21600" y="21000"/>
                    <a:pt x="21600" y="20000"/>
                  </a:cubicBezTo>
                  <a:cubicBezTo>
                    <a:pt x="21600" y="20000"/>
                    <a:pt x="21600" y="20000"/>
                    <a:pt x="21600" y="20000"/>
                  </a:cubicBezTo>
                  <a:cubicBezTo>
                    <a:pt x="21600" y="1600"/>
                    <a:pt x="21600" y="1600"/>
                    <a:pt x="21600" y="1600"/>
                  </a:cubicBezTo>
                  <a:cubicBezTo>
                    <a:pt x="21600" y="1600"/>
                    <a:pt x="21600" y="1600"/>
                    <a:pt x="21600" y="1600"/>
                  </a:cubicBezTo>
                  <a:cubicBezTo>
                    <a:pt x="21600" y="600"/>
                    <a:pt x="20206" y="0"/>
                    <a:pt x="18813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318178" y="573778"/>
              <a:ext cx="28608" cy="28925"/>
            </a:xfrm>
            <a:prstGeom prst="ellipse">
              <a:avLst/>
            </a:pr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303239" y="533535"/>
              <a:ext cx="57882" cy="28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600" extrusionOk="0">
                  <a:moveTo>
                    <a:pt x="10800" y="0"/>
                  </a:moveTo>
                  <a:cubicBezTo>
                    <a:pt x="5538" y="0"/>
                    <a:pt x="831" y="7200"/>
                    <a:pt x="0" y="16615"/>
                  </a:cubicBezTo>
                  <a:cubicBezTo>
                    <a:pt x="0" y="18831"/>
                    <a:pt x="831" y="21046"/>
                    <a:pt x="1938" y="21600"/>
                  </a:cubicBezTo>
                  <a:cubicBezTo>
                    <a:pt x="1938" y="21600"/>
                    <a:pt x="2215" y="21600"/>
                    <a:pt x="2215" y="21600"/>
                  </a:cubicBezTo>
                  <a:cubicBezTo>
                    <a:pt x="3323" y="21600"/>
                    <a:pt x="4431" y="19938"/>
                    <a:pt x="4431" y="17723"/>
                  </a:cubicBezTo>
                  <a:cubicBezTo>
                    <a:pt x="4985" y="12738"/>
                    <a:pt x="7754" y="8862"/>
                    <a:pt x="10800" y="8862"/>
                  </a:cubicBezTo>
                  <a:cubicBezTo>
                    <a:pt x="13846" y="8862"/>
                    <a:pt x="16615" y="12738"/>
                    <a:pt x="17169" y="17723"/>
                  </a:cubicBezTo>
                  <a:cubicBezTo>
                    <a:pt x="17169" y="19938"/>
                    <a:pt x="18277" y="21600"/>
                    <a:pt x="19108" y="21600"/>
                  </a:cubicBezTo>
                  <a:cubicBezTo>
                    <a:pt x="19385" y="21600"/>
                    <a:pt x="19385" y="21600"/>
                    <a:pt x="19662" y="21600"/>
                  </a:cubicBezTo>
                  <a:cubicBezTo>
                    <a:pt x="20769" y="21046"/>
                    <a:pt x="21600" y="18831"/>
                    <a:pt x="21323" y="16062"/>
                  </a:cubicBezTo>
                  <a:cubicBezTo>
                    <a:pt x="20769" y="7200"/>
                    <a:pt x="16062" y="0"/>
                    <a:pt x="1080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367129" y="630999"/>
              <a:ext cx="58487" cy="3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85" y="0"/>
                  </a:moveTo>
                  <a:cubicBezTo>
                    <a:pt x="18000" y="0"/>
                    <a:pt x="17169" y="1379"/>
                    <a:pt x="17169" y="3677"/>
                  </a:cubicBezTo>
                  <a:cubicBezTo>
                    <a:pt x="17169" y="9191"/>
                    <a:pt x="14123" y="14247"/>
                    <a:pt x="10800" y="14247"/>
                  </a:cubicBezTo>
                  <a:cubicBezTo>
                    <a:pt x="7200" y="14247"/>
                    <a:pt x="4431" y="9191"/>
                    <a:pt x="4431" y="3677"/>
                  </a:cubicBezTo>
                  <a:cubicBezTo>
                    <a:pt x="4431" y="1379"/>
                    <a:pt x="3323" y="0"/>
                    <a:pt x="2215" y="0"/>
                  </a:cubicBezTo>
                  <a:cubicBezTo>
                    <a:pt x="831" y="0"/>
                    <a:pt x="0" y="1379"/>
                    <a:pt x="0" y="3677"/>
                  </a:cubicBezTo>
                  <a:cubicBezTo>
                    <a:pt x="0" y="13328"/>
                    <a:pt x="4708" y="21600"/>
                    <a:pt x="10800" y="21600"/>
                  </a:cubicBezTo>
                  <a:cubicBezTo>
                    <a:pt x="16338" y="21600"/>
                    <a:pt x="21046" y="14247"/>
                    <a:pt x="21600" y="5055"/>
                  </a:cubicBezTo>
                  <a:cubicBezTo>
                    <a:pt x="20769" y="3217"/>
                    <a:pt x="20215" y="1838"/>
                    <a:pt x="19385" y="0"/>
                  </a:cubicBezTo>
                  <a:cubicBezTo>
                    <a:pt x="19385" y="0"/>
                    <a:pt x="19385" y="0"/>
                    <a:pt x="19385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361726" y="703940"/>
              <a:ext cx="68662" cy="3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600" extrusionOk="0">
                  <a:moveTo>
                    <a:pt x="19546" y="0"/>
                  </a:moveTo>
                  <a:cubicBezTo>
                    <a:pt x="1894" y="0"/>
                    <a:pt x="1894" y="0"/>
                    <a:pt x="1894" y="0"/>
                  </a:cubicBezTo>
                  <a:cubicBezTo>
                    <a:pt x="733" y="0"/>
                    <a:pt x="-196" y="2298"/>
                    <a:pt x="36" y="4136"/>
                  </a:cubicBezTo>
                  <a:cubicBezTo>
                    <a:pt x="1198" y="14247"/>
                    <a:pt x="5378" y="21600"/>
                    <a:pt x="10720" y="21600"/>
                  </a:cubicBezTo>
                  <a:cubicBezTo>
                    <a:pt x="15830" y="21600"/>
                    <a:pt x="20243" y="14247"/>
                    <a:pt x="21172" y="4136"/>
                  </a:cubicBezTo>
                  <a:cubicBezTo>
                    <a:pt x="21404" y="2298"/>
                    <a:pt x="20475" y="0"/>
                    <a:pt x="19546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743158" y="839131"/>
              <a:ext cx="239032" cy="86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47" y="3538"/>
                    <a:pt x="1155" y="7634"/>
                    <a:pt x="1155" y="11917"/>
                  </a:cubicBezTo>
                  <a:cubicBezTo>
                    <a:pt x="1155" y="21600"/>
                    <a:pt x="1155" y="21600"/>
                    <a:pt x="11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1917"/>
                    <a:pt x="21600" y="11917"/>
                    <a:pt x="21600" y="11917"/>
                  </a:cubicBezTo>
                  <a:cubicBezTo>
                    <a:pt x="21600" y="9869"/>
                    <a:pt x="21532" y="8007"/>
                    <a:pt x="21328" y="6331"/>
                  </a:cubicBezTo>
                  <a:cubicBezTo>
                    <a:pt x="20581" y="8752"/>
                    <a:pt x="19766" y="10800"/>
                    <a:pt x="18883" y="12662"/>
                  </a:cubicBezTo>
                  <a:cubicBezTo>
                    <a:pt x="18747" y="12848"/>
                    <a:pt x="18679" y="13034"/>
                    <a:pt x="18543" y="13034"/>
                  </a:cubicBezTo>
                  <a:cubicBezTo>
                    <a:pt x="16098" y="13034"/>
                    <a:pt x="13789" y="12662"/>
                    <a:pt x="11683" y="11731"/>
                  </a:cubicBezTo>
                  <a:cubicBezTo>
                    <a:pt x="11411" y="12662"/>
                    <a:pt x="11140" y="13779"/>
                    <a:pt x="10800" y="14897"/>
                  </a:cubicBezTo>
                  <a:cubicBezTo>
                    <a:pt x="10664" y="15455"/>
                    <a:pt x="10596" y="15828"/>
                    <a:pt x="10596" y="15828"/>
                  </a:cubicBezTo>
                  <a:cubicBezTo>
                    <a:pt x="10460" y="16200"/>
                    <a:pt x="10325" y="16386"/>
                    <a:pt x="10121" y="16386"/>
                  </a:cubicBezTo>
                  <a:cubicBezTo>
                    <a:pt x="10121" y="16386"/>
                    <a:pt x="10121" y="16386"/>
                    <a:pt x="10121" y="16386"/>
                  </a:cubicBezTo>
                  <a:cubicBezTo>
                    <a:pt x="10121" y="16386"/>
                    <a:pt x="10121" y="16386"/>
                    <a:pt x="10121" y="16386"/>
                  </a:cubicBezTo>
                  <a:cubicBezTo>
                    <a:pt x="9985" y="16386"/>
                    <a:pt x="9781" y="16200"/>
                    <a:pt x="9713" y="15828"/>
                  </a:cubicBezTo>
                  <a:cubicBezTo>
                    <a:pt x="9034" y="13407"/>
                    <a:pt x="8491" y="11545"/>
                    <a:pt x="8015" y="9869"/>
                  </a:cubicBezTo>
                  <a:cubicBezTo>
                    <a:pt x="4823" y="7821"/>
                    <a:pt x="2174" y="4469"/>
                    <a:pt x="0" y="0"/>
                  </a:cubicBezTo>
                </a:path>
              </a:pathLst>
            </a:custGeom>
            <a:solidFill>
              <a:srgbClr val="108C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0" name="Shape 730"/>
            <p:cNvSpPr/>
            <p:nvPr/>
          </p:nvSpPr>
          <p:spPr>
            <a:xfrm>
              <a:off x="742522" y="838502"/>
              <a:ext cx="251747" cy="87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84" y="3692"/>
                  </a:moveTo>
                  <a:cubicBezTo>
                    <a:pt x="20826" y="4615"/>
                    <a:pt x="20568" y="5538"/>
                    <a:pt x="20310" y="6462"/>
                  </a:cubicBezTo>
                  <a:cubicBezTo>
                    <a:pt x="20504" y="8123"/>
                    <a:pt x="20568" y="9969"/>
                    <a:pt x="20568" y="12000"/>
                  </a:cubicBezTo>
                  <a:cubicBezTo>
                    <a:pt x="20568" y="21600"/>
                    <a:pt x="20568" y="21600"/>
                    <a:pt x="20568" y="21600"/>
                  </a:cubicBezTo>
                  <a:cubicBezTo>
                    <a:pt x="1161" y="21600"/>
                    <a:pt x="1161" y="21600"/>
                    <a:pt x="1161" y="21600"/>
                  </a:cubicBezTo>
                  <a:cubicBezTo>
                    <a:pt x="1161" y="21600"/>
                    <a:pt x="1161" y="21600"/>
                    <a:pt x="1161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2000"/>
                    <a:pt x="21600" y="12000"/>
                    <a:pt x="21600" y="12000"/>
                  </a:cubicBezTo>
                  <a:cubicBezTo>
                    <a:pt x="21600" y="9046"/>
                    <a:pt x="21407" y="6277"/>
                    <a:pt x="21084" y="3692"/>
                  </a:cubicBezTo>
                  <a:moveTo>
                    <a:pt x="0" y="0"/>
                  </a:moveTo>
                  <a:cubicBezTo>
                    <a:pt x="64" y="0"/>
                    <a:pt x="64" y="185"/>
                    <a:pt x="64" y="185"/>
                  </a:cubicBezTo>
                  <a:cubicBezTo>
                    <a:pt x="64" y="185"/>
                    <a:pt x="64" y="185"/>
                    <a:pt x="64" y="185"/>
                  </a:cubicBezTo>
                  <a:cubicBezTo>
                    <a:pt x="64" y="0"/>
                    <a:pt x="64" y="0"/>
                    <a:pt x="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1" name="Shape 731"/>
            <p:cNvSpPr/>
            <p:nvPr/>
          </p:nvSpPr>
          <p:spPr>
            <a:xfrm>
              <a:off x="722179" y="925215"/>
              <a:ext cx="27209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685" y="0"/>
                    <a:pt x="2685" y="0"/>
                    <a:pt x="2685" y="0"/>
                  </a:cubicBezTo>
                  <a:cubicBezTo>
                    <a:pt x="2685" y="10800"/>
                    <a:pt x="2685" y="10800"/>
                    <a:pt x="2685" y="10800"/>
                  </a:cubicBezTo>
                  <a:cubicBezTo>
                    <a:pt x="2685" y="16200"/>
                    <a:pt x="2446" y="21600"/>
                    <a:pt x="2208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123" y="21600"/>
                    <a:pt x="21123" y="21600"/>
                    <a:pt x="21123" y="21600"/>
                  </a:cubicBezTo>
                  <a:cubicBezTo>
                    <a:pt x="21421" y="21600"/>
                    <a:pt x="21600" y="16200"/>
                    <a:pt x="21600" y="1080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831841" y="878746"/>
              <a:ext cx="40688" cy="26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171"/>
                  </a:moveTo>
                  <a:cubicBezTo>
                    <a:pt x="19600" y="10491"/>
                    <a:pt x="17600" y="14194"/>
                    <a:pt x="16400" y="16663"/>
                  </a:cubicBezTo>
                  <a:cubicBezTo>
                    <a:pt x="18400" y="12960"/>
                    <a:pt x="20000" y="9257"/>
                    <a:pt x="21600" y="6171"/>
                  </a:cubicBezTo>
                  <a:cubicBezTo>
                    <a:pt x="21600" y="6171"/>
                    <a:pt x="21600" y="6171"/>
                    <a:pt x="21600" y="6171"/>
                  </a:cubicBezTo>
                  <a:moveTo>
                    <a:pt x="0" y="0"/>
                  </a:moveTo>
                  <a:cubicBezTo>
                    <a:pt x="2800" y="5554"/>
                    <a:pt x="6000" y="11726"/>
                    <a:pt x="10000" y="19749"/>
                  </a:cubicBezTo>
                  <a:cubicBezTo>
                    <a:pt x="10400" y="20983"/>
                    <a:pt x="11600" y="21600"/>
                    <a:pt x="12400" y="21600"/>
                  </a:cubicBezTo>
                  <a:cubicBezTo>
                    <a:pt x="12400" y="21600"/>
                    <a:pt x="12400" y="21600"/>
                    <a:pt x="12400" y="21600"/>
                  </a:cubicBezTo>
                  <a:cubicBezTo>
                    <a:pt x="11600" y="21600"/>
                    <a:pt x="10400" y="20983"/>
                    <a:pt x="10000" y="19749"/>
                  </a:cubicBezTo>
                  <a:cubicBezTo>
                    <a:pt x="10000" y="19749"/>
                    <a:pt x="5200" y="987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848377" y="8797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927" y="8100"/>
                    <a:pt x="7855" y="13500"/>
                    <a:pt x="11782" y="21600"/>
                  </a:cubicBezTo>
                  <a:cubicBezTo>
                    <a:pt x="15709" y="16200"/>
                    <a:pt x="17673" y="10800"/>
                    <a:pt x="21600" y="5400"/>
                  </a:cubicBezTo>
                  <a:cubicBezTo>
                    <a:pt x="13745" y="2700"/>
                    <a:pt x="7855" y="0"/>
                    <a:pt x="0" y="0"/>
                  </a:cubicBezTo>
                </a:path>
              </a:pathLst>
            </a:custGeom>
            <a:solidFill>
              <a:srgbClr val="B6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831841" y="878746"/>
              <a:ext cx="40688" cy="26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200" y="9874"/>
                    <a:pt x="10000" y="19749"/>
                    <a:pt x="10000" y="19749"/>
                  </a:cubicBezTo>
                  <a:cubicBezTo>
                    <a:pt x="10400" y="20983"/>
                    <a:pt x="11600" y="21600"/>
                    <a:pt x="12400" y="21600"/>
                  </a:cubicBezTo>
                  <a:cubicBezTo>
                    <a:pt x="12400" y="21600"/>
                    <a:pt x="12400" y="21600"/>
                    <a:pt x="12400" y="21600"/>
                  </a:cubicBezTo>
                  <a:cubicBezTo>
                    <a:pt x="13600" y="21600"/>
                    <a:pt x="14400" y="20983"/>
                    <a:pt x="15200" y="19749"/>
                  </a:cubicBezTo>
                  <a:cubicBezTo>
                    <a:pt x="15200" y="19749"/>
                    <a:pt x="15600" y="18514"/>
                    <a:pt x="16400" y="16663"/>
                  </a:cubicBezTo>
                  <a:cubicBezTo>
                    <a:pt x="17600" y="14194"/>
                    <a:pt x="19600" y="10491"/>
                    <a:pt x="21600" y="6171"/>
                  </a:cubicBezTo>
                  <a:cubicBezTo>
                    <a:pt x="19200" y="5554"/>
                    <a:pt x="16800" y="5554"/>
                    <a:pt x="14400" y="4937"/>
                  </a:cubicBezTo>
                  <a:cubicBezTo>
                    <a:pt x="13600" y="6171"/>
                    <a:pt x="13200" y="7406"/>
                    <a:pt x="12400" y="8640"/>
                  </a:cubicBezTo>
                  <a:cubicBezTo>
                    <a:pt x="11600" y="6789"/>
                    <a:pt x="10800" y="5554"/>
                    <a:pt x="10000" y="3703"/>
                  </a:cubicBezTo>
                  <a:cubicBezTo>
                    <a:pt x="6800" y="2469"/>
                    <a:pt x="3200" y="1234"/>
                    <a:pt x="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788294" y="343009"/>
              <a:ext cx="242847" cy="351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52" y="0"/>
                  </a:moveTo>
                  <a:cubicBezTo>
                    <a:pt x="3879" y="0"/>
                    <a:pt x="1872" y="320"/>
                    <a:pt x="0" y="824"/>
                  </a:cubicBezTo>
                  <a:cubicBezTo>
                    <a:pt x="936" y="1510"/>
                    <a:pt x="1739" y="2242"/>
                    <a:pt x="2407" y="3066"/>
                  </a:cubicBezTo>
                  <a:cubicBezTo>
                    <a:pt x="3544" y="2837"/>
                    <a:pt x="4748" y="2700"/>
                    <a:pt x="5952" y="2700"/>
                  </a:cubicBezTo>
                  <a:cubicBezTo>
                    <a:pt x="6219" y="2700"/>
                    <a:pt x="6487" y="2700"/>
                    <a:pt x="6754" y="2746"/>
                  </a:cubicBezTo>
                  <a:cubicBezTo>
                    <a:pt x="6754" y="2700"/>
                    <a:pt x="6754" y="2700"/>
                    <a:pt x="6754" y="2700"/>
                  </a:cubicBezTo>
                  <a:cubicBezTo>
                    <a:pt x="7557" y="2792"/>
                    <a:pt x="7557" y="2792"/>
                    <a:pt x="7557" y="2792"/>
                  </a:cubicBezTo>
                  <a:cubicBezTo>
                    <a:pt x="13709" y="3295"/>
                    <a:pt x="18524" y="6819"/>
                    <a:pt x="18858" y="11120"/>
                  </a:cubicBezTo>
                  <a:cubicBezTo>
                    <a:pt x="18858" y="11120"/>
                    <a:pt x="18858" y="11120"/>
                    <a:pt x="18858" y="11120"/>
                  </a:cubicBezTo>
                  <a:cubicBezTo>
                    <a:pt x="18858" y="11441"/>
                    <a:pt x="18858" y="11441"/>
                    <a:pt x="18858" y="11441"/>
                  </a:cubicBezTo>
                  <a:cubicBezTo>
                    <a:pt x="18858" y="11486"/>
                    <a:pt x="18858" y="11486"/>
                    <a:pt x="18858" y="11486"/>
                  </a:cubicBezTo>
                  <a:cubicBezTo>
                    <a:pt x="18858" y="12173"/>
                    <a:pt x="18858" y="12173"/>
                    <a:pt x="18858" y="12173"/>
                  </a:cubicBezTo>
                  <a:cubicBezTo>
                    <a:pt x="18858" y="12219"/>
                    <a:pt x="18858" y="12219"/>
                    <a:pt x="18858" y="12219"/>
                  </a:cubicBezTo>
                  <a:cubicBezTo>
                    <a:pt x="18858" y="12219"/>
                    <a:pt x="18858" y="12219"/>
                    <a:pt x="18858" y="12219"/>
                  </a:cubicBezTo>
                  <a:cubicBezTo>
                    <a:pt x="18858" y="18488"/>
                    <a:pt x="18858" y="18488"/>
                    <a:pt x="18858" y="18488"/>
                  </a:cubicBezTo>
                  <a:cubicBezTo>
                    <a:pt x="18858" y="19541"/>
                    <a:pt x="18591" y="20593"/>
                    <a:pt x="18056" y="21600"/>
                  </a:cubicBezTo>
                  <a:cubicBezTo>
                    <a:pt x="19861" y="20364"/>
                    <a:pt x="20998" y="19037"/>
                    <a:pt x="21600" y="18259"/>
                  </a:cubicBezTo>
                  <a:cubicBezTo>
                    <a:pt x="21600" y="10663"/>
                    <a:pt x="21600" y="10663"/>
                    <a:pt x="21600" y="10663"/>
                  </a:cubicBezTo>
                  <a:cubicBezTo>
                    <a:pt x="21600" y="4805"/>
                    <a:pt x="14578" y="0"/>
                    <a:pt x="5952" y="0"/>
                  </a:cubicBezTo>
                </a:path>
              </a:pathLst>
            </a:custGeom>
            <a:solidFill>
              <a:srgbClr val="2CA8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780030" y="331062"/>
              <a:ext cx="263190" cy="328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71" y="0"/>
                  </a:moveTo>
                  <a:cubicBezTo>
                    <a:pt x="4011" y="0"/>
                    <a:pt x="1851" y="392"/>
                    <a:pt x="0" y="1078"/>
                  </a:cubicBezTo>
                  <a:cubicBezTo>
                    <a:pt x="247" y="1273"/>
                    <a:pt x="494" y="1469"/>
                    <a:pt x="679" y="1665"/>
                  </a:cubicBezTo>
                  <a:cubicBezTo>
                    <a:pt x="2407" y="1127"/>
                    <a:pt x="4258" y="784"/>
                    <a:pt x="6171" y="784"/>
                  </a:cubicBezTo>
                  <a:cubicBezTo>
                    <a:pt x="14133" y="784"/>
                    <a:pt x="20613" y="5927"/>
                    <a:pt x="20613" y="12196"/>
                  </a:cubicBezTo>
                  <a:cubicBezTo>
                    <a:pt x="20613" y="20327"/>
                    <a:pt x="20613" y="20327"/>
                    <a:pt x="20613" y="20327"/>
                  </a:cubicBezTo>
                  <a:cubicBezTo>
                    <a:pt x="20983" y="19739"/>
                    <a:pt x="21106" y="19445"/>
                    <a:pt x="21106" y="19445"/>
                  </a:cubicBezTo>
                  <a:cubicBezTo>
                    <a:pt x="21106" y="19445"/>
                    <a:pt x="21106" y="19445"/>
                    <a:pt x="21106" y="19445"/>
                  </a:cubicBezTo>
                  <a:cubicBezTo>
                    <a:pt x="21106" y="19445"/>
                    <a:pt x="21106" y="20131"/>
                    <a:pt x="20983" y="21257"/>
                  </a:cubicBezTo>
                  <a:cubicBezTo>
                    <a:pt x="21045" y="21257"/>
                    <a:pt x="21106" y="21257"/>
                    <a:pt x="21106" y="21257"/>
                  </a:cubicBezTo>
                  <a:cubicBezTo>
                    <a:pt x="21168" y="21257"/>
                    <a:pt x="21168" y="21257"/>
                    <a:pt x="21230" y="21257"/>
                  </a:cubicBezTo>
                  <a:cubicBezTo>
                    <a:pt x="21415" y="21306"/>
                    <a:pt x="21600" y="21404"/>
                    <a:pt x="21600" y="21600"/>
                  </a:cubicBezTo>
                  <a:cubicBezTo>
                    <a:pt x="21600" y="21453"/>
                    <a:pt x="21600" y="21355"/>
                    <a:pt x="21600" y="21208"/>
                  </a:cubicBezTo>
                  <a:cubicBezTo>
                    <a:pt x="21600" y="12196"/>
                    <a:pt x="21600" y="12196"/>
                    <a:pt x="21600" y="12196"/>
                  </a:cubicBezTo>
                  <a:cubicBezTo>
                    <a:pt x="21600" y="11804"/>
                    <a:pt x="21600" y="11804"/>
                    <a:pt x="21600" y="11804"/>
                  </a:cubicBezTo>
                  <a:cubicBezTo>
                    <a:pt x="21600" y="11804"/>
                    <a:pt x="21600" y="11804"/>
                    <a:pt x="21600" y="11804"/>
                  </a:cubicBezTo>
                  <a:cubicBezTo>
                    <a:pt x="21291" y="5290"/>
                    <a:pt x="14503" y="0"/>
                    <a:pt x="6171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740933" y="639802"/>
              <a:ext cx="290208" cy="114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0" y="17813"/>
                  </a:moveTo>
                  <a:cubicBezTo>
                    <a:pt x="168" y="18234"/>
                    <a:pt x="112" y="18514"/>
                    <a:pt x="0" y="18795"/>
                  </a:cubicBezTo>
                  <a:cubicBezTo>
                    <a:pt x="560" y="19917"/>
                    <a:pt x="1175" y="20758"/>
                    <a:pt x="1791" y="21600"/>
                  </a:cubicBezTo>
                  <a:cubicBezTo>
                    <a:pt x="1231" y="20478"/>
                    <a:pt x="727" y="19216"/>
                    <a:pt x="280" y="17813"/>
                  </a:cubicBezTo>
                  <a:moveTo>
                    <a:pt x="21600" y="0"/>
                  </a:moveTo>
                  <a:cubicBezTo>
                    <a:pt x="21096" y="2384"/>
                    <a:pt x="20145" y="6452"/>
                    <a:pt x="18634" y="10239"/>
                  </a:cubicBezTo>
                  <a:cubicBezTo>
                    <a:pt x="18075" y="13745"/>
                    <a:pt x="17235" y="16971"/>
                    <a:pt x="16116" y="19777"/>
                  </a:cubicBezTo>
                  <a:cubicBezTo>
                    <a:pt x="16004" y="20057"/>
                    <a:pt x="15892" y="20338"/>
                    <a:pt x="15780" y="20618"/>
                  </a:cubicBezTo>
                  <a:cubicBezTo>
                    <a:pt x="16899" y="18935"/>
                    <a:pt x="17907" y="16971"/>
                    <a:pt x="18802" y="14447"/>
                  </a:cubicBezTo>
                  <a:cubicBezTo>
                    <a:pt x="20593" y="9678"/>
                    <a:pt x="21432" y="4769"/>
                    <a:pt x="21600" y="3647"/>
                  </a:cubicBezTo>
                  <a:cubicBezTo>
                    <a:pt x="21600" y="3226"/>
                    <a:pt x="21600" y="2945"/>
                    <a:pt x="21600" y="2525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1F9B9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1027810" y="626597"/>
              <a:ext cx="12701" cy="32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16200" y="2945"/>
                    <a:pt x="0" y="8836"/>
                  </a:cubicBezTo>
                  <a:cubicBezTo>
                    <a:pt x="0" y="17673"/>
                    <a:pt x="0" y="17673"/>
                    <a:pt x="0" y="17673"/>
                  </a:cubicBezTo>
                  <a:cubicBezTo>
                    <a:pt x="0" y="19145"/>
                    <a:pt x="0" y="20127"/>
                    <a:pt x="0" y="21600"/>
                  </a:cubicBezTo>
                  <a:cubicBezTo>
                    <a:pt x="2700" y="21109"/>
                    <a:pt x="2700" y="20618"/>
                    <a:pt x="2700" y="20618"/>
                  </a:cubicBezTo>
                  <a:cubicBezTo>
                    <a:pt x="5400" y="19636"/>
                    <a:pt x="10800" y="18655"/>
                    <a:pt x="16200" y="18164"/>
                  </a:cubicBezTo>
                  <a:cubicBezTo>
                    <a:pt x="21600" y="6873"/>
                    <a:pt x="21600" y="0"/>
                    <a:pt x="2160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751422" y="420351"/>
              <a:ext cx="236808" cy="354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63" y="18514"/>
                  </a:moveTo>
                  <a:cubicBezTo>
                    <a:pt x="7817" y="18514"/>
                    <a:pt x="6446" y="17743"/>
                    <a:pt x="6171" y="16699"/>
                  </a:cubicBezTo>
                  <a:cubicBezTo>
                    <a:pt x="6103" y="16472"/>
                    <a:pt x="6377" y="16245"/>
                    <a:pt x="6720" y="16245"/>
                  </a:cubicBezTo>
                  <a:cubicBezTo>
                    <a:pt x="12274" y="16245"/>
                    <a:pt x="12274" y="16245"/>
                    <a:pt x="12274" y="16245"/>
                  </a:cubicBezTo>
                  <a:cubicBezTo>
                    <a:pt x="12617" y="16245"/>
                    <a:pt x="12891" y="16472"/>
                    <a:pt x="12823" y="16699"/>
                  </a:cubicBezTo>
                  <a:cubicBezTo>
                    <a:pt x="12480" y="17743"/>
                    <a:pt x="11109" y="18514"/>
                    <a:pt x="9463" y="18514"/>
                  </a:cubicBezTo>
                  <a:moveTo>
                    <a:pt x="9463" y="12978"/>
                  </a:moveTo>
                  <a:cubicBezTo>
                    <a:pt x="10423" y="12978"/>
                    <a:pt x="11177" y="12479"/>
                    <a:pt x="11177" y="11844"/>
                  </a:cubicBezTo>
                  <a:cubicBezTo>
                    <a:pt x="11177" y="11662"/>
                    <a:pt x="11451" y="11481"/>
                    <a:pt x="11726" y="11481"/>
                  </a:cubicBezTo>
                  <a:cubicBezTo>
                    <a:pt x="12069" y="11481"/>
                    <a:pt x="12274" y="11662"/>
                    <a:pt x="12274" y="11844"/>
                  </a:cubicBezTo>
                  <a:cubicBezTo>
                    <a:pt x="12274" y="12887"/>
                    <a:pt x="11040" y="13704"/>
                    <a:pt x="9463" y="13704"/>
                  </a:cubicBezTo>
                  <a:cubicBezTo>
                    <a:pt x="7954" y="13704"/>
                    <a:pt x="6651" y="12887"/>
                    <a:pt x="6651" y="11844"/>
                  </a:cubicBezTo>
                  <a:cubicBezTo>
                    <a:pt x="6651" y="11662"/>
                    <a:pt x="6926" y="11481"/>
                    <a:pt x="7200" y="11481"/>
                  </a:cubicBezTo>
                  <a:cubicBezTo>
                    <a:pt x="7543" y="11481"/>
                    <a:pt x="7749" y="11662"/>
                    <a:pt x="7749" y="11844"/>
                  </a:cubicBezTo>
                  <a:cubicBezTo>
                    <a:pt x="7749" y="12479"/>
                    <a:pt x="8503" y="12978"/>
                    <a:pt x="9463" y="12978"/>
                  </a:cubicBezTo>
                  <a:moveTo>
                    <a:pt x="15703" y="9575"/>
                  </a:moveTo>
                  <a:cubicBezTo>
                    <a:pt x="14949" y="9575"/>
                    <a:pt x="14263" y="9166"/>
                    <a:pt x="14263" y="8667"/>
                  </a:cubicBezTo>
                  <a:cubicBezTo>
                    <a:pt x="14263" y="8123"/>
                    <a:pt x="14949" y="7714"/>
                    <a:pt x="15703" y="7714"/>
                  </a:cubicBezTo>
                  <a:cubicBezTo>
                    <a:pt x="16526" y="7714"/>
                    <a:pt x="17143" y="8123"/>
                    <a:pt x="17143" y="8667"/>
                  </a:cubicBezTo>
                  <a:cubicBezTo>
                    <a:pt x="17143" y="9166"/>
                    <a:pt x="16526" y="9575"/>
                    <a:pt x="15703" y="9575"/>
                  </a:cubicBezTo>
                  <a:moveTo>
                    <a:pt x="13440" y="6943"/>
                  </a:moveTo>
                  <a:cubicBezTo>
                    <a:pt x="13440" y="6943"/>
                    <a:pt x="13440" y="6943"/>
                    <a:pt x="13371" y="6943"/>
                  </a:cubicBezTo>
                  <a:cubicBezTo>
                    <a:pt x="13097" y="6943"/>
                    <a:pt x="12891" y="6716"/>
                    <a:pt x="12891" y="6534"/>
                  </a:cubicBezTo>
                  <a:cubicBezTo>
                    <a:pt x="13097" y="5718"/>
                    <a:pt x="14331" y="5128"/>
                    <a:pt x="15703" y="5128"/>
                  </a:cubicBezTo>
                  <a:cubicBezTo>
                    <a:pt x="17074" y="5128"/>
                    <a:pt x="18309" y="5718"/>
                    <a:pt x="18514" y="6534"/>
                  </a:cubicBezTo>
                  <a:cubicBezTo>
                    <a:pt x="18583" y="6716"/>
                    <a:pt x="18377" y="6897"/>
                    <a:pt x="18034" y="6943"/>
                  </a:cubicBezTo>
                  <a:cubicBezTo>
                    <a:pt x="18034" y="6943"/>
                    <a:pt x="17966" y="6943"/>
                    <a:pt x="17966" y="6943"/>
                  </a:cubicBezTo>
                  <a:cubicBezTo>
                    <a:pt x="17691" y="6943"/>
                    <a:pt x="17486" y="6852"/>
                    <a:pt x="17417" y="6671"/>
                  </a:cubicBezTo>
                  <a:cubicBezTo>
                    <a:pt x="17280" y="6217"/>
                    <a:pt x="16526" y="5854"/>
                    <a:pt x="15703" y="5854"/>
                  </a:cubicBezTo>
                  <a:cubicBezTo>
                    <a:pt x="14880" y="5854"/>
                    <a:pt x="14126" y="6217"/>
                    <a:pt x="13989" y="6671"/>
                  </a:cubicBezTo>
                  <a:cubicBezTo>
                    <a:pt x="13989" y="6852"/>
                    <a:pt x="13714" y="6943"/>
                    <a:pt x="13440" y="6943"/>
                  </a:cubicBezTo>
                  <a:moveTo>
                    <a:pt x="9463" y="0"/>
                  </a:moveTo>
                  <a:cubicBezTo>
                    <a:pt x="8709" y="0"/>
                    <a:pt x="7954" y="45"/>
                    <a:pt x="7269" y="136"/>
                  </a:cubicBezTo>
                  <a:cubicBezTo>
                    <a:pt x="8297" y="1770"/>
                    <a:pt x="8846" y="3585"/>
                    <a:pt x="8846" y="5445"/>
                  </a:cubicBezTo>
                  <a:cubicBezTo>
                    <a:pt x="8846" y="5445"/>
                    <a:pt x="8846" y="5445"/>
                    <a:pt x="8846" y="5445"/>
                  </a:cubicBezTo>
                  <a:cubicBezTo>
                    <a:pt x="8846" y="5445"/>
                    <a:pt x="8846" y="5445"/>
                    <a:pt x="8846" y="5445"/>
                  </a:cubicBezTo>
                  <a:cubicBezTo>
                    <a:pt x="8846" y="5445"/>
                    <a:pt x="8846" y="5445"/>
                    <a:pt x="8846" y="5445"/>
                  </a:cubicBezTo>
                  <a:cubicBezTo>
                    <a:pt x="8846" y="9666"/>
                    <a:pt x="6034" y="13432"/>
                    <a:pt x="1577" y="16018"/>
                  </a:cubicBezTo>
                  <a:cubicBezTo>
                    <a:pt x="1234" y="16926"/>
                    <a:pt x="686" y="17743"/>
                    <a:pt x="0" y="18514"/>
                  </a:cubicBezTo>
                  <a:cubicBezTo>
                    <a:pt x="2194" y="20375"/>
                    <a:pt x="5554" y="21600"/>
                    <a:pt x="9257" y="21600"/>
                  </a:cubicBezTo>
                  <a:cubicBezTo>
                    <a:pt x="9257" y="21600"/>
                    <a:pt x="9326" y="21600"/>
                    <a:pt x="9326" y="21600"/>
                  </a:cubicBezTo>
                  <a:cubicBezTo>
                    <a:pt x="9600" y="21600"/>
                    <a:pt x="9874" y="21600"/>
                    <a:pt x="10149" y="21600"/>
                  </a:cubicBezTo>
                  <a:cubicBezTo>
                    <a:pt x="13166" y="21509"/>
                    <a:pt x="15909" y="20692"/>
                    <a:pt x="18034" y="19286"/>
                  </a:cubicBezTo>
                  <a:cubicBezTo>
                    <a:pt x="20297" y="17743"/>
                    <a:pt x="21600" y="15746"/>
                    <a:pt x="21600" y="13613"/>
                  </a:cubicBezTo>
                  <a:cubicBezTo>
                    <a:pt x="21600" y="7215"/>
                    <a:pt x="21600" y="7215"/>
                    <a:pt x="21600" y="7215"/>
                  </a:cubicBezTo>
                  <a:cubicBezTo>
                    <a:pt x="17691" y="6353"/>
                    <a:pt x="14194" y="2950"/>
                    <a:pt x="12000" y="182"/>
                  </a:cubicBezTo>
                  <a:cubicBezTo>
                    <a:pt x="11177" y="91"/>
                    <a:pt x="10354" y="0"/>
                    <a:pt x="9463" y="0"/>
                  </a:cubicBezTo>
                </a:path>
              </a:pathLst>
            </a:custGeom>
            <a:solidFill>
              <a:srgbClr val="3DB9B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744747" y="387025"/>
              <a:ext cx="255562" cy="38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2" y="18781"/>
                  </a:moveTo>
                  <a:cubicBezTo>
                    <a:pt x="381" y="18988"/>
                    <a:pt x="191" y="19195"/>
                    <a:pt x="0" y="19361"/>
                  </a:cubicBezTo>
                  <a:cubicBezTo>
                    <a:pt x="508" y="19776"/>
                    <a:pt x="1080" y="20149"/>
                    <a:pt x="1715" y="20481"/>
                  </a:cubicBezTo>
                  <a:cubicBezTo>
                    <a:pt x="3875" y="21227"/>
                    <a:pt x="6416" y="21600"/>
                    <a:pt x="9148" y="21600"/>
                  </a:cubicBezTo>
                  <a:cubicBezTo>
                    <a:pt x="5718" y="21600"/>
                    <a:pt x="2605" y="20481"/>
                    <a:pt x="572" y="18781"/>
                  </a:cubicBezTo>
                  <a:moveTo>
                    <a:pt x="20584" y="8458"/>
                  </a:moveTo>
                  <a:cubicBezTo>
                    <a:pt x="20584" y="14303"/>
                    <a:pt x="20584" y="14303"/>
                    <a:pt x="20584" y="14303"/>
                  </a:cubicBezTo>
                  <a:cubicBezTo>
                    <a:pt x="20584" y="16252"/>
                    <a:pt x="19376" y="18076"/>
                    <a:pt x="17280" y="19486"/>
                  </a:cubicBezTo>
                  <a:cubicBezTo>
                    <a:pt x="15311" y="20771"/>
                    <a:pt x="12769" y="21517"/>
                    <a:pt x="9974" y="21600"/>
                  </a:cubicBezTo>
                  <a:cubicBezTo>
                    <a:pt x="12833" y="21559"/>
                    <a:pt x="15374" y="21061"/>
                    <a:pt x="17598" y="20190"/>
                  </a:cubicBezTo>
                  <a:cubicBezTo>
                    <a:pt x="17725" y="20107"/>
                    <a:pt x="17852" y="20025"/>
                    <a:pt x="17979" y="19942"/>
                  </a:cubicBezTo>
                  <a:cubicBezTo>
                    <a:pt x="19249" y="19112"/>
                    <a:pt x="20202" y="18159"/>
                    <a:pt x="20838" y="17122"/>
                  </a:cubicBezTo>
                  <a:cubicBezTo>
                    <a:pt x="21346" y="16210"/>
                    <a:pt x="21600" y="15257"/>
                    <a:pt x="21600" y="14303"/>
                  </a:cubicBezTo>
                  <a:cubicBezTo>
                    <a:pt x="21600" y="8623"/>
                    <a:pt x="21600" y="8623"/>
                    <a:pt x="21600" y="8623"/>
                  </a:cubicBezTo>
                  <a:cubicBezTo>
                    <a:pt x="21092" y="8540"/>
                    <a:pt x="21092" y="8540"/>
                    <a:pt x="21092" y="8540"/>
                  </a:cubicBezTo>
                  <a:cubicBezTo>
                    <a:pt x="21092" y="9494"/>
                    <a:pt x="21092" y="9494"/>
                    <a:pt x="21092" y="9494"/>
                  </a:cubicBezTo>
                  <a:cubicBezTo>
                    <a:pt x="21092" y="9494"/>
                    <a:pt x="21092" y="9494"/>
                    <a:pt x="21092" y="9494"/>
                  </a:cubicBezTo>
                  <a:cubicBezTo>
                    <a:pt x="21092" y="9162"/>
                    <a:pt x="21028" y="8831"/>
                    <a:pt x="20965" y="8540"/>
                  </a:cubicBezTo>
                  <a:cubicBezTo>
                    <a:pt x="20965" y="8540"/>
                    <a:pt x="20965" y="8540"/>
                    <a:pt x="20965" y="8540"/>
                  </a:cubicBezTo>
                  <a:cubicBezTo>
                    <a:pt x="20838" y="8499"/>
                    <a:pt x="20711" y="8499"/>
                    <a:pt x="20584" y="8458"/>
                  </a:cubicBezTo>
                  <a:moveTo>
                    <a:pt x="21600" y="7919"/>
                  </a:moveTo>
                  <a:cubicBezTo>
                    <a:pt x="21600" y="8582"/>
                    <a:pt x="21600" y="8582"/>
                    <a:pt x="21600" y="8582"/>
                  </a:cubicBezTo>
                  <a:cubicBezTo>
                    <a:pt x="21600" y="7960"/>
                    <a:pt x="21600" y="7960"/>
                    <a:pt x="21600" y="7960"/>
                  </a:cubicBezTo>
                  <a:cubicBezTo>
                    <a:pt x="21600" y="7919"/>
                    <a:pt x="21600" y="7919"/>
                    <a:pt x="21600" y="7919"/>
                  </a:cubicBezTo>
                  <a:moveTo>
                    <a:pt x="10864" y="83"/>
                  </a:moveTo>
                  <a:cubicBezTo>
                    <a:pt x="11054" y="83"/>
                    <a:pt x="11054" y="83"/>
                    <a:pt x="11054" y="83"/>
                  </a:cubicBezTo>
                  <a:cubicBezTo>
                    <a:pt x="16835" y="622"/>
                    <a:pt x="21282" y="3814"/>
                    <a:pt x="21600" y="7628"/>
                  </a:cubicBezTo>
                  <a:cubicBezTo>
                    <a:pt x="21600" y="7628"/>
                    <a:pt x="21600" y="7628"/>
                    <a:pt x="21600" y="7628"/>
                  </a:cubicBezTo>
                  <a:cubicBezTo>
                    <a:pt x="21282" y="3731"/>
                    <a:pt x="16708" y="539"/>
                    <a:pt x="10864" y="83"/>
                  </a:cubicBezTo>
                  <a:moveTo>
                    <a:pt x="9339" y="0"/>
                  </a:moveTo>
                  <a:cubicBezTo>
                    <a:pt x="8195" y="0"/>
                    <a:pt x="7052" y="124"/>
                    <a:pt x="5972" y="332"/>
                  </a:cubicBezTo>
                  <a:cubicBezTo>
                    <a:pt x="6099" y="415"/>
                    <a:pt x="6162" y="498"/>
                    <a:pt x="6289" y="622"/>
                  </a:cubicBezTo>
                  <a:cubicBezTo>
                    <a:pt x="7242" y="415"/>
                    <a:pt x="8259" y="332"/>
                    <a:pt x="9339" y="332"/>
                  </a:cubicBezTo>
                  <a:cubicBezTo>
                    <a:pt x="9402" y="332"/>
                    <a:pt x="9402" y="332"/>
                    <a:pt x="9402" y="332"/>
                  </a:cubicBezTo>
                  <a:cubicBezTo>
                    <a:pt x="9720" y="332"/>
                    <a:pt x="10038" y="332"/>
                    <a:pt x="10355" y="373"/>
                  </a:cubicBezTo>
                  <a:cubicBezTo>
                    <a:pt x="10101" y="41"/>
                    <a:pt x="10101" y="41"/>
                    <a:pt x="10101" y="41"/>
                  </a:cubicBezTo>
                  <a:cubicBezTo>
                    <a:pt x="9847" y="0"/>
                    <a:pt x="9593" y="0"/>
                    <a:pt x="9339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907809" y="547054"/>
              <a:ext cx="31787" cy="30497"/>
            </a:xfrm>
            <a:prstGeom prst="ellipse">
              <a:avLst/>
            </a:pr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892870" y="504610"/>
              <a:ext cx="61695" cy="2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extrusionOk="0">
                  <a:moveTo>
                    <a:pt x="10670" y="0"/>
                  </a:moveTo>
                  <a:cubicBezTo>
                    <a:pt x="5465" y="0"/>
                    <a:pt x="781" y="7020"/>
                    <a:pt x="0" y="16740"/>
                  </a:cubicBezTo>
                  <a:cubicBezTo>
                    <a:pt x="0" y="18900"/>
                    <a:pt x="781" y="21600"/>
                    <a:pt x="1822" y="21600"/>
                  </a:cubicBezTo>
                  <a:cubicBezTo>
                    <a:pt x="2082" y="21600"/>
                    <a:pt x="2082" y="21600"/>
                    <a:pt x="2082" y="21600"/>
                  </a:cubicBezTo>
                  <a:cubicBezTo>
                    <a:pt x="3123" y="21600"/>
                    <a:pt x="4164" y="20520"/>
                    <a:pt x="4164" y="18360"/>
                  </a:cubicBezTo>
                  <a:cubicBezTo>
                    <a:pt x="4684" y="12960"/>
                    <a:pt x="7547" y="8640"/>
                    <a:pt x="10670" y="8640"/>
                  </a:cubicBezTo>
                  <a:cubicBezTo>
                    <a:pt x="13793" y="8640"/>
                    <a:pt x="16655" y="12960"/>
                    <a:pt x="17176" y="18360"/>
                  </a:cubicBezTo>
                  <a:cubicBezTo>
                    <a:pt x="17436" y="20520"/>
                    <a:pt x="18217" y="21600"/>
                    <a:pt x="19258" y="21600"/>
                  </a:cubicBezTo>
                  <a:cubicBezTo>
                    <a:pt x="19258" y="21600"/>
                    <a:pt x="19518" y="21600"/>
                    <a:pt x="19518" y="21600"/>
                  </a:cubicBezTo>
                  <a:cubicBezTo>
                    <a:pt x="20819" y="21060"/>
                    <a:pt x="21600" y="18900"/>
                    <a:pt x="21340" y="16740"/>
                  </a:cubicBezTo>
                  <a:cubicBezTo>
                    <a:pt x="20559" y="7020"/>
                    <a:pt x="15875" y="0"/>
                    <a:pt x="1067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824213" y="608676"/>
              <a:ext cx="61984" cy="36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93" y="0"/>
                  </a:moveTo>
                  <a:cubicBezTo>
                    <a:pt x="18439" y="0"/>
                    <a:pt x="17385" y="1763"/>
                    <a:pt x="17385" y="3527"/>
                  </a:cubicBezTo>
                  <a:cubicBezTo>
                    <a:pt x="17385" y="9698"/>
                    <a:pt x="14488" y="14547"/>
                    <a:pt x="10800" y="14547"/>
                  </a:cubicBezTo>
                  <a:cubicBezTo>
                    <a:pt x="7112" y="14547"/>
                    <a:pt x="4215" y="9698"/>
                    <a:pt x="4215" y="3527"/>
                  </a:cubicBezTo>
                  <a:cubicBezTo>
                    <a:pt x="4215" y="1763"/>
                    <a:pt x="3424" y="0"/>
                    <a:pt x="2107" y="0"/>
                  </a:cubicBezTo>
                  <a:cubicBezTo>
                    <a:pt x="1054" y="0"/>
                    <a:pt x="0" y="1763"/>
                    <a:pt x="0" y="3527"/>
                  </a:cubicBezTo>
                  <a:cubicBezTo>
                    <a:pt x="0" y="13665"/>
                    <a:pt x="5005" y="21600"/>
                    <a:pt x="10800" y="21600"/>
                  </a:cubicBezTo>
                  <a:cubicBezTo>
                    <a:pt x="16859" y="21600"/>
                    <a:pt x="21600" y="13665"/>
                    <a:pt x="21600" y="3527"/>
                  </a:cubicBezTo>
                  <a:cubicBezTo>
                    <a:pt x="21600" y="1763"/>
                    <a:pt x="20810" y="0"/>
                    <a:pt x="19493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819124" y="686648"/>
              <a:ext cx="73111" cy="3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extrusionOk="0">
                  <a:moveTo>
                    <a:pt x="19452" y="0"/>
                  </a:moveTo>
                  <a:cubicBezTo>
                    <a:pt x="1780" y="0"/>
                    <a:pt x="1780" y="0"/>
                    <a:pt x="1780" y="0"/>
                  </a:cubicBezTo>
                  <a:cubicBezTo>
                    <a:pt x="689" y="0"/>
                    <a:pt x="-184" y="2160"/>
                    <a:pt x="34" y="4320"/>
                  </a:cubicBezTo>
                  <a:cubicBezTo>
                    <a:pt x="907" y="14256"/>
                    <a:pt x="5271" y="21600"/>
                    <a:pt x="10507" y="21600"/>
                  </a:cubicBezTo>
                  <a:cubicBezTo>
                    <a:pt x="15743" y="21600"/>
                    <a:pt x="20107" y="14256"/>
                    <a:pt x="21198" y="4320"/>
                  </a:cubicBezTo>
                  <a:cubicBezTo>
                    <a:pt x="21416" y="2160"/>
                    <a:pt x="20543" y="0"/>
                    <a:pt x="19452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898910" y="427897"/>
              <a:ext cx="89320" cy="9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445" y="8673"/>
                    <a:pt x="13250" y="18491"/>
                    <a:pt x="21600" y="21600"/>
                  </a:cubicBezTo>
                  <a:cubicBezTo>
                    <a:pt x="21600" y="20782"/>
                    <a:pt x="21418" y="19964"/>
                    <a:pt x="21418" y="19145"/>
                  </a:cubicBezTo>
                  <a:cubicBezTo>
                    <a:pt x="17970" y="10145"/>
                    <a:pt x="10165" y="2945"/>
                    <a:pt x="0" y="0"/>
                  </a:cubicBezTo>
                </a:path>
              </a:pathLst>
            </a:custGeom>
            <a:solidFill>
              <a:srgbClr val="108C8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864263" y="387025"/>
              <a:ext cx="136046" cy="154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83" y="5088"/>
                  </a:moveTo>
                  <a:cubicBezTo>
                    <a:pt x="6802" y="11423"/>
                    <a:pt x="12888" y="19212"/>
                    <a:pt x="19691" y="21185"/>
                  </a:cubicBezTo>
                  <a:cubicBezTo>
                    <a:pt x="19929" y="21288"/>
                    <a:pt x="20168" y="21288"/>
                    <a:pt x="20407" y="21392"/>
                  </a:cubicBezTo>
                  <a:cubicBezTo>
                    <a:pt x="20407" y="21392"/>
                    <a:pt x="20407" y="21392"/>
                    <a:pt x="20407" y="21392"/>
                  </a:cubicBezTo>
                  <a:cubicBezTo>
                    <a:pt x="20287" y="20146"/>
                    <a:pt x="19929" y="19004"/>
                    <a:pt x="19571" y="17862"/>
                  </a:cubicBezTo>
                  <a:cubicBezTo>
                    <a:pt x="19571" y="18381"/>
                    <a:pt x="19691" y="18900"/>
                    <a:pt x="19691" y="19419"/>
                  </a:cubicBezTo>
                  <a:cubicBezTo>
                    <a:pt x="14201" y="17446"/>
                    <a:pt x="9070" y="11215"/>
                    <a:pt x="5490" y="5712"/>
                  </a:cubicBezTo>
                  <a:cubicBezTo>
                    <a:pt x="4654" y="5400"/>
                    <a:pt x="3819" y="5192"/>
                    <a:pt x="2983" y="5088"/>
                  </a:cubicBezTo>
                  <a:moveTo>
                    <a:pt x="0" y="0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477" y="935"/>
                    <a:pt x="477" y="935"/>
                    <a:pt x="477" y="935"/>
                  </a:cubicBezTo>
                  <a:cubicBezTo>
                    <a:pt x="11695" y="1765"/>
                    <a:pt x="20526" y="9969"/>
                    <a:pt x="20645" y="19938"/>
                  </a:cubicBezTo>
                  <a:cubicBezTo>
                    <a:pt x="20645" y="19938"/>
                    <a:pt x="20645" y="19938"/>
                    <a:pt x="20645" y="19938"/>
                  </a:cubicBezTo>
                  <a:cubicBezTo>
                    <a:pt x="20645" y="21392"/>
                    <a:pt x="20645" y="21392"/>
                    <a:pt x="20645" y="21392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496"/>
                    <a:pt x="21600" y="21496"/>
                    <a:pt x="21600" y="21496"/>
                  </a:cubicBezTo>
                  <a:cubicBezTo>
                    <a:pt x="21600" y="19835"/>
                    <a:pt x="21600" y="19835"/>
                    <a:pt x="21600" y="19835"/>
                  </a:cubicBezTo>
                  <a:cubicBezTo>
                    <a:pt x="21600" y="19108"/>
                    <a:pt x="21600" y="19108"/>
                    <a:pt x="21600" y="19108"/>
                  </a:cubicBezTo>
                  <a:cubicBezTo>
                    <a:pt x="21600" y="19108"/>
                    <a:pt x="21600" y="19108"/>
                    <a:pt x="21600" y="19108"/>
                  </a:cubicBezTo>
                  <a:cubicBezTo>
                    <a:pt x="21600" y="19108"/>
                    <a:pt x="21600" y="19108"/>
                    <a:pt x="21600" y="19108"/>
                  </a:cubicBezTo>
                  <a:cubicBezTo>
                    <a:pt x="21003" y="9554"/>
                    <a:pt x="12650" y="1558"/>
                    <a:pt x="1790" y="208"/>
                  </a:cubicBezTo>
                  <a:cubicBezTo>
                    <a:pt x="1432" y="208"/>
                    <a:pt x="1432" y="208"/>
                    <a:pt x="1432" y="20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821987" y="398972"/>
              <a:ext cx="61031" cy="2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33" y="0"/>
                  </a:moveTo>
                  <a:cubicBezTo>
                    <a:pt x="7733" y="0"/>
                    <a:pt x="3733" y="1309"/>
                    <a:pt x="0" y="3927"/>
                  </a:cubicBezTo>
                  <a:cubicBezTo>
                    <a:pt x="1067" y="9164"/>
                    <a:pt x="2133" y="15055"/>
                    <a:pt x="3200" y="20945"/>
                  </a:cubicBezTo>
                  <a:cubicBezTo>
                    <a:pt x="5867" y="19636"/>
                    <a:pt x="8800" y="18982"/>
                    <a:pt x="11733" y="18982"/>
                  </a:cubicBezTo>
                  <a:cubicBezTo>
                    <a:pt x="15200" y="18982"/>
                    <a:pt x="18400" y="20291"/>
                    <a:pt x="21600" y="21600"/>
                  </a:cubicBezTo>
                  <a:cubicBezTo>
                    <a:pt x="20000" y="14400"/>
                    <a:pt x="18400" y="7200"/>
                    <a:pt x="17333" y="655"/>
                  </a:cubicBezTo>
                  <a:cubicBezTo>
                    <a:pt x="15467" y="655"/>
                    <a:pt x="13600" y="0"/>
                    <a:pt x="11733" y="0"/>
                  </a:cubicBezTo>
                </a:path>
              </a:pathLst>
            </a:custGeom>
            <a:solidFill>
              <a:srgbClr val="2DA9A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819127" y="392999"/>
              <a:ext cx="175142" cy="16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5" y="19352"/>
                  </a:moveTo>
                  <a:cubicBezTo>
                    <a:pt x="21507" y="20036"/>
                    <a:pt x="21600" y="20818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9352"/>
                    <a:pt x="21600" y="19352"/>
                    <a:pt x="21600" y="19352"/>
                  </a:cubicBezTo>
                  <a:cubicBezTo>
                    <a:pt x="21415" y="19352"/>
                    <a:pt x="21415" y="19352"/>
                    <a:pt x="21415" y="19352"/>
                  </a:cubicBezTo>
                  <a:moveTo>
                    <a:pt x="4542" y="0"/>
                  </a:moveTo>
                  <a:cubicBezTo>
                    <a:pt x="4450" y="0"/>
                    <a:pt x="4450" y="0"/>
                    <a:pt x="4450" y="0"/>
                  </a:cubicBezTo>
                  <a:cubicBezTo>
                    <a:pt x="2874" y="0"/>
                    <a:pt x="1391" y="195"/>
                    <a:pt x="0" y="684"/>
                  </a:cubicBezTo>
                  <a:cubicBezTo>
                    <a:pt x="93" y="880"/>
                    <a:pt x="185" y="1075"/>
                    <a:pt x="371" y="1368"/>
                  </a:cubicBezTo>
                  <a:cubicBezTo>
                    <a:pt x="1669" y="977"/>
                    <a:pt x="3059" y="782"/>
                    <a:pt x="4450" y="782"/>
                  </a:cubicBezTo>
                  <a:cubicBezTo>
                    <a:pt x="5099" y="782"/>
                    <a:pt x="5748" y="880"/>
                    <a:pt x="6397" y="880"/>
                  </a:cubicBezTo>
                  <a:cubicBezTo>
                    <a:pt x="6304" y="782"/>
                    <a:pt x="6211" y="684"/>
                    <a:pt x="6211" y="489"/>
                  </a:cubicBezTo>
                  <a:cubicBezTo>
                    <a:pt x="5933" y="98"/>
                    <a:pt x="5933" y="98"/>
                    <a:pt x="5933" y="98"/>
                  </a:cubicBezTo>
                  <a:cubicBezTo>
                    <a:pt x="5470" y="0"/>
                    <a:pt x="5006" y="0"/>
                    <a:pt x="4542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885242" y="402745"/>
              <a:ext cx="102352" cy="112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794" y="1430"/>
                    <a:pt x="1747" y="3147"/>
                    <a:pt x="2859" y="4864"/>
                  </a:cubicBezTo>
                  <a:cubicBezTo>
                    <a:pt x="11753" y="7438"/>
                    <a:pt x="18582" y="13732"/>
                    <a:pt x="21600" y="21600"/>
                  </a:cubicBezTo>
                  <a:cubicBezTo>
                    <a:pt x="20171" y="11158"/>
                    <a:pt x="11435" y="2289"/>
                    <a:pt x="0" y="0"/>
                  </a:cubicBezTo>
                </a:path>
              </a:pathLst>
            </a:custGeom>
            <a:solidFill>
              <a:srgbClr val="09858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867124" y="393627"/>
              <a:ext cx="127145" cy="14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83" y="439"/>
                    <a:pt x="383" y="439"/>
                    <a:pt x="383" y="439"/>
                  </a:cubicBezTo>
                  <a:cubicBezTo>
                    <a:pt x="383" y="658"/>
                    <a:pt x="511" y="768"/>
                    <a:pt x="639" y="877"/>
                  </a:cubicBezTo>
                  <a:cubicBezTo>
                    <a:pt x="1150" y="1974"/>
                    <a:pt x="1917" y="3180"/>
                    <a:pt x="2684" y="4386"/>
                  </a:cubicBezTo>
                  <a:cubicBezTo>
                    <a:pt x="3579" y="4495"/>
                    <a:pt x="4473" y="4715"/>
                    <a:pt x="5368" y="5044"/>
                  </a:cubicBezTo>
                  <a:cubicBezTo>
                    <a:pt x="4473" y="3728"/>
                    <a:pt x="3707" y="2412"/>
                    <a:pt x="3067" y="1316"/>
                  </a:cubicBezTo>
                  <a:cubicBezTo>
                    <a:pt x="12270" y="3070"/>
                    <a:pt x="19299" y="9868"/>
                    <a:pt x="20450" y="17872"/>
                  </a:cubicBezTo>
                  <a:cubicBezTo>
                    <a:pt x="20833" y="19078"/>
                    <a:pt x="21217" y="20284"/>
                    <a:pt x="2134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065"/>
                    <a:pt x="21600" y="20065"/>
                    <a:pt x="21600" y="20065"/>
                  </a:cubicBezTo>
                  <a:cubicBezTo>
                    <a:pt x="21600" y="20065"/>
                    <a:pt x="21600" y="20065"/>
                    <a:pt x="21600" y="20065"/>
                  </a:cubicBezTo>
                  <a:cubicBezTo>
                    <a:pt x="21472" y="9539"/>
                    <a:pt x="12014" y="877"/>
                    <a:pt x="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717411" y="688220"/>
              <a:ext cx="312141" cy="17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039" y="4504"/>
                    <a:pt x="16447" y="12133"/>
                    <a:pt x="9421" y="12133"/>
                  </a:cubicBezTo>
                  <a:cubicBezTo>
                    <a:pt x="5777" y="12133"/>
                    <a:pt x="3071" y="10111"/>
                    <a:pt x="1093" y="7445"/>
                  </a:cubicBezTo>
                  <a:cubicBezTo>
                    <a:pt x="729" y="8089"/>
                    <a:pt x="364" y="8732"/>
                    <a:pt x="0" y="9375"/>
                  </a:cubicBezTo>
                  <a:cubicBezTo>
                    <a:pt x="3071" y="16361"/>
                    <a:pt x="8536" y="21232"/>
                    <a:pt x="17072" y="21600"/>
                  </a:cubicBezTo>
                  <a:cubicBezTo>
                    <a:pt x="20351" y="15534"/>
                    <a:pt x="21340" y="5331"/>
                    <a:pt x="21600" y="0"/>
                  </a:cubicBezTo>
                </a:path>
              </a:pathLst>
            </a:custGeom>
            <a:solidFill>
              <a:srgbClr val="2CA8A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693572" y="653950"/>
              <a:ext cx="349648" cy="237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39" y="2844"/>
                  </a:moveTo>
                  <a:cubicBezTo>
                    <a:pt x="20996" y="1490"/>
                    <a:pt x="21228" y="542"/>
                    <a:pt x="21228" y="542"/>
                  </a:cubicBezTo>
                  <a:cubicBezTo>
                    <a:pt x="21228" y="542"/>
                    <a:pt x="21228" y="542"/>
                    <a:pt x="21228" y="542"/>
                  </a:cubicBezTo>
                  <a:cubicBezTo>
                    <a:pt x="21228" y="677"/>
                    <a:pt x="21228" y="1083"/>
                    <a:pt x="21228" y="1828"/>
                  </a:cubicBezTo>
                  <a:cubicBezTo>
                    <a:pt x="20996" y="2167"/>
                    <a:pt x="20717" y="2505"/>
                    <a:pt x="20439" y="2844"/>
                  </a:cubicBezTo>
                  <a:moveTo>
                    <a:pt x="21228" y="0"/>
                  </a:moveTo>
                  <a:cubicBezTo>
                    <a:pt x="21228" y="0"/>
                    <a:pt x="21182" y="0"/>
                    <a:pt x="21135" y="0"/>
                  </a:cubicBezTo>
                  <a:cubicBezTo>
                    <a:pt x="21043" y="68"/>
                    <a:pt x="20950" y="203"/>
                    <a:pt x="20903" y="339"/>
                  </a:cubicBezTo>
                  <a:cubicBezTo>
                    <a:pt x="20903" y="339"/>
                    <a:pt x="20903" y="406"/>
                    <a:pt x="20857" y="474"/>
                  </a:cubicBezTo>
                  <a:cubicBezTo>
                    <a:pt x="20717" y="1016"/>
                    <a:pt x="20021" y="3386"/>
                    <a:pt x="18534" y="5688"/>
                  </a:cubicBezTo>
                  <a:cubicBezTo>
                    <a:pt x="17791" y="6907"/>
                    <a:pt x="16955" y="7855"/>
                    <a:pt x="16026" y="8667"/>
                  </a:cubicBezTo>
                  <a:cubicBezTo>
                    <a:pt x="14400" y="10089"/>
                    <a:pt x="12542" y="10902"/>
                    <a:pt x="10452" y="10969"/>
                  </a:cubicBezTo>
                  <a:cubicBezTo>
                    <a:pt x="10266" y="10969"/>
                    <a:pt x="10080" y="10969"/>
                    <a:pt x="9894" y="10969"/>
                  </a:cubicBezTo>
                  <a:cubicBezTo>
                    <a:pt x="9894" y="10969"/>
                    <a:pt x="9848" y="10969"/>
                    <a:pt x="9848" y="10969"/>
                  </a:cubicBezTo>
                  <a:cubicBezTo>
                    <a:pt x="7850" y="10969"/>
                    <a:pt x="5992" y="10360"/>
                    <a:pt x="4413" y="9141"/>
                  </a:cubicBezTo>
                  <a:cubicBezTo>
                    <a:pt x="3902" y="8735"/>
                    <a:pt x="3391" y="8329"/>
                    <a:pt x="2926" y="7787"/>
                  </a:cubicBezTo>
                  <a:cubicBezTo>
                    <a:pt x="2787" y="8058"/>
                    <a:pt x="2601" y="8329"/>
                    <a:pt x="2462" y="8599"/>
                  </a:cubicBezTo>
                  <a:cubicBezTo>
                    <a:pt x="4227" y="10563"/>
                    <a:pt x="6643" y="12053"/>
                    <a:pt x="9894" y="12053"/>
                  </a:cubicBezTo>
                  <a:cubicBezTo>
                    <a:pt x="16165" y="12053"/>
                    <a:pt x="19370" y="6433"/>
                    <a:pt x="20764" y="3115"/>
                  </a:cubicBezTo>
                  <a:cubicBezTo>
                    <a:pt x="20532" y="7042"/>
                    <a:pt x="19649" y="14558"/>
                    <a:pt x="16723" y="19027"/>
                  </a:cubicBezTo>
                  <a:cubicBezTo>
                    <a:pt x="16862" y="19095"/>
                    <a:pt x="17048" y="19095"/>
                    <a:pt x="17234" y="19095"/>
                  </a:cubicBezTo>
                  <a:cubicBezTo>
                    <a:pt x="16769" y="19772"/>
                    <a:pt x="16305" y="20449"/>
                    <a:pt x="15747" y="21058"/>
                  </a:cubicBezTo>
                  <a:cubicBezTo>
                    <a:pt x="6968" y="21058"/>
                    <a:pt x="2415" y="17131"/>
                    <a:pt x="279" y="11240"/>
                  </a:cubicBezTo>
                  <a:cubicBezTo>
                    <a:pt x="186" y="11308"/>
                    <a:pt x="93" y="11376"/>
                    <a:pt x="0" y="11511"/>
                  </a:cubicBezTo>
                  <a:cubicBezTo>
                    <a:pt x="279" y="12256"/>
                    <a:pt x="557" y="13001"/>
                    <a:pt x="929" y="13678"/>
                  </a:cubicBezTo>
                  <a:cubicBezTo>
                    <a:pt x="1812" y="14423"/>
                    <a:pt x="2508" y="15506"/>
                    <a:pt x="3019" y="16792"/>
                  </a:cubicBezTo>
                  <a:cubicBezTo>
                    <a:pt x="3066" y="16792"/>
                    <a:pt x="3066" y="16792"/>
                    <a:pt x="3066" y="16860"/>
                  </a:cubicBezTo>
                  <a:cubicBezTo>
                    <a:pt x="4552" y="18485"/>
                    <a:pt x="6364" y="19704"/>
                    <a:pt x="8547" y="20449"/>
                  </a:cubicBezTo>
                  <a:cubicBezTo>
                    <a:pt x="8547" y="20449"/>
                    <a:pt x="8547" y="20449"/>
                    <a:pt x="8547" y="20449"/>
                  </a:cubicBezTo>
                  <a:cubicBezTo>
                    <a:pt x="8919" y="20584"/>
                    <a:pt x="9337" y="20720"/>
                    <a:pt x="9708" y="20855"/>
                  </a:cubicBezTo>
                  <a:cubicBezTo>
                    <a:pt x="9894" y="20855"/>
                    <a:pt x="10034" y="20923"/>
                    <a:pt x="10219" y="20991"/>
                  </a:cubicBezTo>
                  <a:cubicBezTo>
                    <a:pt x="10498" y="21058"/>
                    <a:pt x="10777" y="21058"/>
                    <a:pt x="11055" y="21126"/>
                  </a:cubicBezTo>
                  <a:cubicBezTo>
                    <a:pt x="11055" y="21126"/>
                    <a:pt x="11055" y="21126"/>
                    <a:pt x="11055" y="21126"/>
                  </a:cubicBezTo>
                  <a:cubicBezTo>
                    <a:pt x="12495" y="21465"/>
                    <a:pt x="14075" y="21600"/>
                    <a:pt x="15747" y="21600"/>
                  </a:cubicBezTo>
                  <a:cubicBezTo>
                    <a:pt x="15840" y="21600"/>
                    <a:pt x="15886" y="21532"/>
                    <a:pt x="15979" y="21465"/>
                  </a:cubicBezTo>
                  <a:cubicBezTo>
                    <a:pt x="16583" y="20787"/>
                    <a:pt x="17141" y="20043"/>
                    <a:pt x="17652" y="19162"/>
                  </a:cubicBezTo>
                  <a:cubicBezTo>
                    <a:pt x="17837" y="18824"/>
                    <a:pt x="18023" y="18485"/>
                    <a:pt x="18209" y="18147"/>
                  </a:cubicBezTo>
                  <a:cubicBezTo>
                    <a:pt x="21554" y="11376"/>
                    <a:pt x="21600" y="1083"/>
                    <a:pt x="21600" y="542"/>
                  </a:cubicBezTo>
                  <a:cubicBezTo>
                    <a:pt x="21600" y="542"/>
                    <a:pt x="21600" y="474"/>
                    <a:pt x="21600" y="474"/>
                  </a:cubicBezTo>
                  <a:cubicBezTo>
                    <a:pt x="21600" y="203"/>
                    <a:pt x="21461" y="68"/>
                    <a:pt x="21321" y="0"/>
                  </a:cubicBezTo>
                  <a:cubicBezTo>
                    <a:pt x="21275" y="0"/>
                    <a:pt x="21275" y="0"/>
                    <a:pt x="21228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1024465" y="659924"/>
              <a:ext cx="12715" cy="2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15247" y="8894"/>
                    <a:pt x="0" y="21600"/>
                  </a:cubicBezTo>
                  <a:cubicBezTo>
                    <a:pt x="7624" y="18424"/>
                    <a:pt x="15247" y="15247"/>
                    <a:pt x="21600" y="12071"/>
                  </a:cubicBezTo>
                  <a:cubicBezTo>
                    <a:pt x="21600" y="5082"/>
                    <a:pt x="21600" y="1271"/>
                    <a:pt x="21600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703425" y="764304"/>
              <a:ext cx="260965" cy="115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3" y="0"/>
                  </a:moveTo>
                  <a:cubicBezTo>
                    <a:pt x="809" y="697"/>
                    <a:pt x="373" y="1254"/>
                    <a:pt x="0" y="1951"/>
                  </a:cubicBezTo>
                  <a:cubicBezTo>
                    <a:pt x="3050" y="15190"/>
                    <a:pt x="9648" y="21461"/>
                    <a:pt x="20106" y="21600"/>
                  </a:cubicBezTo>
                  <a:cubicBezTo>
                    <a:pt x="20666" y="20625"/>
                    <a:pt x="21164" y="19649"/>
                    <a:pt x="21600" y="18534"/>
                  </a:cubicBezTo>
                  <a:cubicBezTo>
                    <a:pt x="11391" y="17977"/>
                    <a:pt x="4855" y="10591"/>
                    <a:pt x="1183" y="0"/>
                  </a:cubicBezTo>
                </a:path>
              </a:pathLst>
            </a:custGeom>
            <a:solidFill>
              <a:srgbClr val="1F9B9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698022" y="774679"/>
              <a:ext cx="274633" cy="110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4" y="0"/>
                  </a:moveTo>
                  <a:cubicBezTo>
                    <a:pt x="296" y="145"/>
                    <a:pt x="178" y="290"/>
                    <a:pt x="0" y="580"/>
                  </a:cubicBezTo>
                  <a:cubicBezTo>
                    <a:pt x="2722" y="13192"/>
                    <a:pt x="8522" y="21600"/>
                    <a:pt x="19706" y="21600"/>
                  </a:cubicBezTo>
                  <a:cubicBezTo>
                    <a:pt x="20416" y="20295"/>
                    <a:pt x="21008" y="18846"/>
                    <a:pt x="21600" y="17396"/>
                  </a:cubicBezTo>
                  <a:cubicBezTo>
                    <a:pt x="21363" y="17396"/>
                    <a:pt x="21127" y="17396"/>
                    <a:pt x="20949" y="17251"/>
                  </a:cubicBezTo>
                  <a:cubicBezTo>
                    <a:pt x="20535" y="18411"/>
                    <a:pt x="20061" y="19426"/>
                    <a:pt x="19529" y="20440"/>
                  </a:cubicBezTo>
                  <a:cubicBezTo>
                    <a:pt x="9587" y="20295"/>
                    <a:pt x="3314" y="13772"/>
                    <a:pt x="414" y="0"/>
                  </a:cubicBezTo>
                </a:path>
              </a:pathLst>
            </a:custGeom>
            <a:solidFill>
              <a:srgbClr val="00656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483784" y="797002"/>
              <a:ext cx="266050" cy="13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4440"/>
                    <a:pt x="0" y="14440"/>
                    <a:pt x="0" y="14440"/>
                  </a:cubicBezTo>
                  <a:cubicBezTo>
                    <a:pt x="0" y="6444"/>
                    <a:pt x="3295" y="0"/>
                    <a:pt x="7383" y="0"/>
                  </a:cubicBezTo>
                  <a:cubicBezTo>
                    <a:pt x="14217" y="0"/>
                    <a:pt x="14217" y="0"/>
                    <a:pt x="14217" y="0"/>
                  </a:cubicBezTo>
                  <a:cubicBezTo>
                    <a:pt x="18305" y="0"/>
                    <a:pt x="21600" y="6444"/>
                    <a:pt x="21600" y="1444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3572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477744" y="791028"/>
              <a:ext cx="278130" cy="146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3" y="21600"/>
                  </a:moveTo>
                  <a:cubicBezTo>
                    <a:pt x="467" y="21600"/>
                    <a:pt x="467" y="21600"/>
                    <a:pt x="467" y="21600"/>
                  </a:cubicBezTo>
                  <a:cubicBezTo>
                    <a:pt x="234" y="21600"/>
                    <a:pt x="0" y="21161"/>
                    <a:pt x="0" y="20723"/>
                  </a:cubicBezTo>
                  <a:cubicBezTo>
                    <a:pt x="0" y="14144"/>
                    <a:pt x="0" y="14144"/>
                    <a:pt x="0" y="14144"/>
                  </a:cubicBezTo>
                  <a:cubicBezTo>
                    <a:pt x="0" y="6359"/>
                    <a:pt x="3386" y="0"/>
                    <a:pt x="7531" y="0"/>
                  </a:cubicBezTo>
                  <a:cubicBezTo>
                    <a:pt x="14069" y="0"/>
                    <a:pt x="14069" y="0"/>
                    <a:pt x="14069" y="0"/>
                  </a:cubicBezTo>
                  <a:cubicBezTo>
                    <a:pt x="18214" y="0"/>
                    <a:pt x="21600" y="6359"/>
                    <a:pt x="21600" y="14144"/>
                  </a:cubicBezTo>
                  <a:cubicBezTo>
                    <a:pt x="21600" y="20723"/>
                    <a:pt x="21600" y="20723"/>
                    <a:pt x="21600" y="20723"/>
                  </a:cubicBezTo>
                  <a:cubicBezTo>
                    <a:pt x="21600" y="21161"/>
                    <a:pt x="21366" y="21600"/>
                    <a:pt x="21133" y="21600"/>
                  </a:cubicBezTo>
                  <a:moveTo>
                    <a:pt x="934" y="19846"/>
                  </a:moveTo>
                  <a:cubicBezTo>
                    <a:pt x="20666" y="19846"/>
                    <a:pt x="20666" y="19846"/>
                    <a:pt x="20666" y="19846"/>
                  </a:cubicBezTo>
                  <a:cubicBezTo>
                    <a:pt x="20666" y="14144"/>
                    <a:pt x="20666" y="14144"/>
                    <a:pt x="20666" y="14144"/>
                  </a:cubicBezTo>
                  <a:cubicBezTo>
                    <a:pt x="20666" y="7346"/>
                    <a:pt x="17689" y="1754"/>
                    <a:pt x="14069" y="1754"/>
                  </a:cubicBezTo>
                  <a:cubicBezTo>
                    <a:pt x="7531" y="1754"/>
                    <a:pt x="7531" y="1754"/>
                    <a:pt x="7531" y="1754"/>
                  </a:cubicBezTo>
                  <a:cubicBezTo>
                    <a:pt x="3911" y="1754"/>
                    <a:pt x="934" y="7346"/>
                    <a:pt x="934" y="14144"/>
                  </a:cubicBezTo>
                  <a:cubicBezTo>
                    <a:pt x="934" y="19846"/>
                    <a:pt x="934" y="19846"/>
                    <a:pt x="934" y="19846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568652" y="743239"/>
              <a:ext cx="96314" cy="15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94" y="10955"/>
                  </a:moveTo>
                  <a:cubicBezTo>
                    <a:pt x="4894" y="13125"/>
                    <a:pt x="2362" y="14159"/>
                    <a:pt x="1688" y="14366"/>
                  </a:cubicBezTo>
                  <a:cubicBezTo>
                    <a:pt x="1856" y="14469"/>
                    <a:pt x="10800" y="21600"/>
                    <a:pt x="10800" y="21600"/>
                  </a:cubicBezTo>
                  <a:cubicBezTo>
                    <a:pt x="10800" y="21600"/>
                    <a:pt x="19744" y="14469"/>
                    <a:pt x="19912" y="14366"/>
                  </a:cubicBezTo>
                  <a:cubicBezTo>
                    <a:pt x="19238" y="14159"/>
                    <a:pt x="16706" y="13125"/>
                    <a:pt x="16706" y="10955"/>
                  </a:cubicBezTo>
                  <a:cubicBezTo>
                    <a:pt x="16706" y="7648"/>
                    <a:pt x="21600" y="7441"/>
                    <a:pt x="21600" y="7441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41"/>
                    <a:pt x="0" y="7441"/>
                    <a:pt x="0" y="7441"/>
                  </a:cubicBezTo>
                  <a:cubicBezTo>
                    <a:pt x="0" y="7441"/>
                    <a:pt x="4894" y="7648"/>
                    <a:pt x="4894" y="10955"/>
                  </a:cubicBezTo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562613" y="737266"/>
              <a:ext cx="108392" cy="167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0500" y="21600"/>
                    <a:pt x="10050" y="21504"/>
                    <a:pt x="9900" y="21312"/>
                  </a:cubicBezTo>
                  <a:cubicBezTo>
                    <a:pt x="1800" y="14688"/>
                    <a:pt x="1650" y="14496"/>
                    <a:pt x="1650" y="14400"/>
                  </a:cubicBezTo>
                  <a:cubicBezTo>
                    <a:pt x="1350" y="14016"/>
                    <a:pt x="1500" y="13632"/>
                    <a:pt x="2100" y="13440"/>
                  </a:cubicBezTo>
                  <a:cubicBezTo>
                    <a:pt x="2400" y="13248"/>
                    <a:pt x="4350" y="12480"/>
                    <a:pt x="4350" y="10944"/>
                  </a:cubicBezTo>
                  <a:cubicBezTo>
                    <a:pt x="4350" y="8640"/>
                    <a:pt x="1200" y="8448"/>
                    <a:pt x="1050" y="8448"/>
                  </a:cubicBezTo>
                  <a:cubicBezTo>
                    <a:pt x="450" y="8448"/>
                    <a:pt x="0" y="8064"/>
                    <a:pt x="0" y="7680"/>
                  </a:cubicBezTo>
                  <a:cubicBezTo>
                    <a:pt x="0" y="768"/>
                    <a:pt x="0" y="768"/>
                    <a:pt x="0" y="768"/>
                  </a:cubicBezTo>
                  <a:cubicBezTo>
                    <a:pt x="0" y="288"/>
                    <a:pt x="450" y="0"/>
                    <a:pt x="1200" y="0"/>
                  </a:cubicBezTo>
                  <a:cubicBezTo>
                    <a:pt x="20400" y="0"/>
                    <a:pt x="20400" y="0"/>
                    <a:pt x="20400" y="0"/>
                  </a:cubicBezTo>
                  <a:cubicBezTo>
                    <a:pt x="21150" y="0"/>
                    <a:pt x="21600" y="288"/>
                    <a:pt x="21600" y="768"/>
                  </a:cubicBezTo>
                  <a:cubicBezTo>
                    <a:pt x="21600" y="7680"/>
                    <a:pt x="21600" y="7680"/>
                    <a:pt x="21600" y="7680"/>
                  </a:cubicBezTo>
                  <a:cubicBezTo>
                    <a:pt x="21600" y="8064"/>
                    <a:pt x="21150" y="8448"/>
                    <a:pt x="20550" y="8448"/>
                  </a:cubicBezTo>
                  <a:cubicBezTo>
                    <a:pt x="20250" y="8448"/>
                    <a:pt x="17250" y="8736"/>
                    <a:pt x="17250" y="10944"/>
                  </a:cubicBezTo>
                  <a:cubicBezTo>
                    <a:pt x="17250" y="12480"/>
                    <a:pt x="19200" y="13248"/>
                    <a:pt x="19500" y="13440"/>
                  </a:cubicBezTo>
                  <a:cubicBezTo>
                    <a:pt x="20100" y="13632"/>
                    <a:pt x="20250" y="14016"/>
                    <a:pt x="19950" y="14400"/>
                  </a:cubicBezTo>
                  <a:cubicBezTo>
                    <a:pt x="19950" y="14496"/>
                    <a:pt x="19800" y="14688"/>
                    <a:pt x="11700" y="21312"/>
                  </a:cubicBezTo>
                  <a:cubicBezTo>
                    <a:pt x="11550" y="21504"/>
                    <a:pt x="11100" y="21600"/>
                    <a:pt x="10800" y="21600"/>
                  </a:cubicBezTo>
                  <a:moveTo>
                    <a:pt x="4350" y="14208"/>
                  </a:moveTo>
                  <a:cubicBezTo>
                    <a:pt x="5700" y="15264"/>
                    <a:pt x="8550" y="17664"/>
                    <a:pt x="10800" y="19584"/>
                  </a:cubicBezTo>
                  <a:cubicBezTo>
                    <a:pt x="13050" y="17664"/>
                    <a:pt x="15900" y="15264"/>
                    <a:pt x="17250" y="14208"/>
                  </a:cubicBezTo>
                  <a:cubicBezTo>
                    <a:pt x="15900" y="13536"/>
                    <a:pt x="14850" y="12384"/>
                    <a:pt x="14850" y="10944"/>
                  </a:cubicBezTo>
                  <a:cubicBezTo>
                    <a:pt x="14850" y="8448"/>
                    <a:pt x="17400" y="7392"/>
                    <a:pt x="19200" y="7008"/>
                  </a:cubicBezTo>
                  <a:cubicBezTo>
                    <a:pt x="19200" y="1536"/>
                    <a:pt x="19200" y="1536"/>
                    <a:pt x="19200" y="1536"/>
                  </a:cubicBezTo>
                  <a:cubicBezTo>
                    <a:pt x="2400" y="1536"/>
                    <a:pt x="2400" y="1536"/>
                    <a:pt x="2400" y="1536"/>
                  </a:cubicBezTo>
                  <a:cubicBezTo>
                    <a:pt x="2400" y="7008"/>
                    <a:pt x="2400" y="7008"/>
                    <a:pt x="2400" y="7008"/>
                  </a:cubicBezTo>
                  <a:cubicBezTo>
                    <a:pt x="4200" y="7392"/>
                    <a:pt x="6750" y="8448"/>
                    <a:pt x="6750" y="10944"/>
                  </a:cubicBezTo>
                  <a:cubicBezTo>
                    <a:pt x="6750" y="12384"/>
                    <a:pt x="5700" y="13536"/>
                    <a:pt x="4350" y="14208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584545" y="793167"/>
              <a:ext cx="6452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1" y="3086"/>
                    <a:pt x="753" y="6171"/>
                    <a:pt x="1005" y="9257"/>
                  </a:cubicBezTo>
                  <a:cubicBezTo>
                    <a:pt x="3767" y="18514"/>
                    <a:pt x="6781" y="21600"/>
                    <a:pt x="10047" y="21600"/>
                  </a:cubicBezTo>
                  <a:cubicBezTo>
                    <a:pt x="10047" y="21600"/>
                    <a:pt x="10298" y="21600"/>
                    <a:pt x="10549" y="21600"/>
                  </a:cubicBezTo>
                  <a:cubicBezTo>
                    <a:pt x="11051" y="21600"/>
                    <a:pt x="11051" y="21600"/>
                    <a:pt x="11051" y="21600"/>
                  </a:cubicBezTo>
                  <a:cubicBezTo>
                    <a:pt x="14316" y="21600"/>
                    <a:pt x="17581" y="18514"/>
                    <a:pt x="20595" y="9257"/>
                  </a:cubicBezTo>
                  <a:cubicBezTo>
                    <a:pt x="20847" y="6171"/>
                    <a:pt x="21349" y="3086"/>
                    <a:pt x="21600" y="0"/>
                  </a:cubicBezTo>
                  <a:cubicBezTo>
                    <a:pt x="18084" y="9257"/>
                    <a:pt x="14567" y="12343"/>
                    <a:pt x="11051" y="12343"/>
                  </a:cubicBezTo>
                  <a:cubicBezTo>
                    <a:pt x="10549" y="12343"/>
                    <a:pt x="10549" y="12343"/>
                    <a:pt x="10549" y="12343"/>
                  </a:cubicBezTo>
                  <a:cubicBezTo>
                    <a:pt x="10298" y="12343"/>
                    <a:pt x="10047" y="12343"/>
                    <a:pt x="9795" y="12343"/>
                  </a:cubicBezTo>
                  <a:cubicBezTo>
                    <a:pt x="6530" y="12343"/>
                    <a:pt x="3265" y="6171"/>
                    <a:pt x="0" y="0"/>
                  </a:cubicBezTo>
                </a:path>
              </a:pathLst>
            </a:custGeom>
            <a:solidFill>
              <a:srgbClr val="E8D2A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568652" y="789394"/>
              <a:ext cx="9631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419" y="4800"/>
                    <a:pt x="19238" y="9600"/>
                    <a:pt x="18056" y="14400"/>
                  </a:cubicBezTo>
                  <a:cubicBezTo>
                    <a:pt x="17887" y="16800"/>
                    <a:pt x="17550" y="19200"/>
                    <a:pt x="17381" y="21600"/>
                  </a:cubicBezTo>
                  <a:cubicBezTo>
                    <a:pt x="18900" y="19200"/>
                    <a:pt x="20250" y="12000"/>
                    <a:pt x="21600" y="4800"/>
                  </a:cubicBezTo>
                  <a:cubicBezTo>
                    <a:pt x="21600" y="0"/>
                    <a:pt x="21600" y="0"/>
                    <a:pt x="21600" y="0"/>
                  </a:cubicBezTo>
                  <a:moveTo>
                    <a:pt x="0" y="0"/>
                  </a:moveTo>
                  <a:cubicBezTo>
                    <a:pt x="0" y="4800"/>
                    <a:pt x="0" y="4800"/>
                    <a:pt x="0" y="4800"/>
                  </a:cubicBezTo>
                  <a:cubicBezTo>
                    <a:pt x="1350" y="12000"/>
                    <a:pt x="2700" y="16800"/>
                    <a:pt x="4219" y="21600"/>
                  </a:cubicBezTo>
                  <a:cubicBezTo>
                    <a:pt x="4050" y="19200"/>
                    <a:pt x="3712" y="16800"/>
                    <a:pt x="3544" y="14400"/>
                  </a:cubicBezTo>
                  <a:cubicBezTo>
                    <a:pt x="2362" y="9600"/>
                    <a:pt x="1181" y="4800"/>
                    <a:pt x="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586771" y="859253"/>
              <a:ext cx="60076" cy="3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320" y="8558"/>
                    <a:pt x="10800" y="21600"/>
                    <a:pt x="10800" y="21600"/>
                  </a:cubicBezTo>
                  <a:cubicBezTo>
                    <a:pt x="10800" y="21600"/>
                    <a:pt x="17280" y="8558"/>
                    <a:pt x="21600" y="0"/>
                  </a:cubicBezTo>
                </a:path>
              </a:pathLst>
            </a:custGeom>
            <a:solidFill>
              <a:srgbClr val="E9E9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580034" y="853279"/>
              <a:ext cx="73228" cy="51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extrusionOk="0">
                  <a:moveTo>
                    <a:pt x="10724" y="21600"/>
                  </a:moveTo>
                  <a:cubicBezTo>
                    <a:pt x="10283" y="21600"/>
                    <a:pt x="9622" y="21287"/>
                    <a:pt x="9402" y="20661"/>
                  </a:cubicBezTo>
                  <a:cubicBezTo>
                    <a:pt x="9402" y="20661"/>
                    <a:pt x="3891" y="10643"/>
                    <a:pt x="365" y="4070"/>
                  </a:cubicBezTo>
                  <a:cubicBezTo>
                    <a:pt x="-76" y="3443"/>
                    <a:pt x="-76" y="2504"/>
                    <a:pt x="144" y="1565"/>
                  </a:cubicBezTo>
                  <a:cubicBezTo>
                    <a:pt x="585" y="626"/>
                    <a:pt x="1026" y="0"/>
                    <a:pt x="1908" y="0"/>
                  </a:cubicBezTo>
                  <a:cubicBezTo>
                    <a:pt x="19540" y="0"/>
                    <a:pt x="19540" y="0"/>
                    <a:pt x="19540" y="0"/>
                  </a:cubicBezTo>
                  <a:cubicBezTo>
                    <a:pt x="20422" y="0"/>
                    <a:pt x="20863" y="626"/>
                    <a:pt x="21304" y="1565"/>
                  </a:cubicBezTo>
                  <a:cubicBezTo>
                    <a:pt x="21524" y="2504"/>
                    <a:pt x="21524" y="3443"/>
                    <a:pt x="21083" y="4070"/>
                  </a:cubicBezTo>
                  <a:cubicBezTo>
                    <a:pt x="17557" y="10643"/>
                    <a:pt x="12046" y="20661"/>
                    <a:pt x="12046" y="20661"/>
                  </a:cubicBezTo>
                  <a:cubicBezTo>
                    <a:pt x="11826" y="21287"/>
                    <a:pt x="11165" y="21600"/>
                    <a:pt x="10724" y="21600"/>
                  </a:cubicBezTo>
                  <a:close/>
                  <a:moveTo>
                    <a:pt x="5434" y="5009"/>
                  </a:moveTo>
                  <a:cubicBezTo>
                    <a:pt x="7418" y="8765"/>
                    <a:pt x="9402" y="12522"/>
                    <a:pt x="10724" y="15026"/>
                  </a:cubicBezTo>
                  <a:cubicBezTo>
                    <a:pt x="12046" y="12522"/>
                    <a:pt x="14030" y="8765"/>
                    <a:pt x="16014" y="5009"/>
                  </a:cubicBezTo>
                  <a:lnTo>
                    <a:pt x="5434" y="5009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390962" y="286412"/>
              <a:ext cx="451352" cy="446436"/>
            </a:xfrm>
            <a:prstGeom prst="ellipse">
              <a:avLst/>
            </a:prstGeom>
            <a:solidFill>
              <a:srgbClr val="E8992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385247" y="280444"/>
              <a:ext cx="463124" cy="45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9" y="21600"/>
                    <a:pt x="0" y="16761"/>
                    <a:pt x="0" y="10800"/>
                  </a:cubicBezTo>
                  <a:cubicBezTo>
                    <a:pt x="0" y="4839"/>
                    <a:pt x="4839" y="0"/>
                    <a:pt x="10800" y="0"/>
                  </a:cubicBezTo>
                  <a:cubicBezTo>
                    <a:pt x="16761" y="0"/>
                    <a:pt x="21600" y="4839"/>
                    <a:pt x="21600" y="10800"/>
                  </a:cubicBezTo>
                  <a:cubicBezTo>
                    <a:pt x="21600" y="16761"/>
                    <a:pt x="16761" y="21600"/>
                    <a:pt x="10800" y="21600"/>
                  </a:cubicBezTo>
                  <a:moveTo>
                    <a:pt x="10800" y="561"/>
                  </a:moveTo>
                  <a:cubicBezTo>
                    <a:pt x="5155" y="561"/>
                    <a:pt x="561" y="5155"/>
                    <a:pt x="561" y="10800"/>
                  </a:cubicBezTo>
                  <a:cubicBezTo>
                    <a:pt x="561" y="16445"/>
                    <a:pt x="5155" y="21039"/>
                    <a:pt x="10800" y="21039"/>
                  </a:cubicBezTo>
                  <a:cubicBezTo>
                    <a:pt x="16445" y="21039"/>
                    <a:pt x="21039" y="16445"/>
                    <a:pt x="21039" y="10800"/>
                  </a:cubicBezTo>
                  <a:cubicBezTo>
                    <a:pt x="21039" y="5155"/>
                    <a:pt x="16445" y="561"/>
                    <a:pt x="10800" y="561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390968" y="286417"/>
              <a:ext cx="451364" cy="232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662"/>
                  </a:moveTo>
                  <a:cubicBezTo>
                    <a:pt x="16632" y="1662"/>
                    <a:pt x="21348" y="10523"/>
                    <a:pt x="21600" y="21600"/>
                  </a:cubicBezTo>
                  <a:cubicBezTo>
                    <a:pt x="21600" y="21323"/>
                    <a:pt x="21600" y="21046"/>
                    <a:pt x="21600" y="20769"/>
                  </a:cubicBezTo>
                  <a:cubicBezTo>
                    <a:pt x="21600" y="9346"/>
                    <a:pt x="16776" y="0"/>
                    <a:pt x="10800" y="0"/>
                  </a:cubicBezTo>
                  <a:cubicBezTo>
                    <a:pt x="4824" y="0"/>
                    <a:pt x="0" y="9346"/>
                    <a:pt x="0" y="20769"/>
                  </a:cubicBezTo>
                  <a:cubicBezTo>
                    <a:pt x="0" y="21046"/>
                    <a:pt x="0" y="21323"/>
                    <a:pt x="0" y="21600"/>
                  </a:cubicBezTo>
                  <a:cubicBezTo>
                    <a:pt x="252" y="10523"/>
                    <a:pt x="4968" y="1662"/>
                    <a:pt x="10800" y="1662"/>
                  </a:cubicBezTo>
                </a:path>
              </a:pathLst>
            </a:custGeom>
            <a:solidFill>
              <a:srgbClr val="FFBD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385247" y="280444"/>
              <a:ext cx="463124" cy="458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39" y="21600"/>
                    <a:pt x="0" y="16761"/>
                    <a:pt x="0" y="10800"/>
                  </a:cubicBezTo>
                  <a:cubicBezTo>
                    <a:pt x="0" y="4839"/>
                    <a:pt x="4839" y="0"/>
                    <a:pt x="10800" y="0"/>
                  </a:cubicBezTo>
                  <a:cubicBezTo>
                    <a:pt x="16761" y="0"/>
                    <a:pt x="21600" y="4839"/>
                    <a:pt x="21600" y="10800"/>
                  </a:cubicBezTo>
                  <a:cubicBezTo>
                    <a:pt x="21600" y="16761"/>
                    <a:pt x="16761" y="21600"/>
                    <a:pt x="10800" y="21600"/>
                  </a:cubicBezTo>
                  <a:moveTo>
                    <a:pt x="10800" y="561"/>
                  </a:moveTo>
                  <a:cubicBezTo>
                    <a:pt x="5155" y="561"/>
                    <a:pt x="561" y="5155"/>
                    <a:pt x="561" y="10800"/>
                  </a:cubicBezTo>
                  <a:cubicBezTo>
                    <a:pt x="561" y="16445"/>
                    <a:pt x="5155" y="21039"/>
                    <a:pt x="10800" y="21039"/>
                  </a:cubicBezTo>
                  <a:cubicBezTo>
                    <a:pt x="16445" y="21039"/>
                    <a:pt x="21039" y="16445"/>
                    <a:pt x="21039" y="10800"/>
                  </a:cubicBezTo>
                  <a:cubicBezTo>
                    <a:pt x="21039" y="5155"/>
                    <a:pt x="16445" y="561"/>
                    <a:pt x="10800" y="561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466301" y="450645"/>
              <a:ext cx="301016" cy="343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extrusionOk="0">
                  <a:moveTo>
                    <a:pt x="0" y="4229"/>
                  </a:moveTo>
                  <a:cubicBezTo>
                    <a:pt x="0" y="11936"/>
                    <a:pt x="0" y="11936"/>
                    <a:pt x="0" y="11936"/>
                  </a:cubicBezTo>
                  <a:cubicBezTo>
                    <a:pt x="0" y="17013"/>
                    <a:pt x="4698" y="21213"/>
                    <a:pt x="10638" y="21306"/>
                  </a:cubicBezTo>
                  <a:cubicBezTo>
                    <a:pt x="16686" y="21398"/>
                    <a:pt x="21600" y="17244"/>
                    <a:pt x="21600" y="12075"/>
                  </a:cubicBezTo>
                  <a:cubicBezTo>
                    <a:pt x="21600" y="721"/>
                    <a:pt x="21600" y="721"/>
                    <a:pt x="21600" y="721"/>
                  </a:cubicBezTo>
                  <a:cubicBezTo>
                    <a:pt x="21600" y="167"/>
                    <a:pt x="20844" y="-202"/>
                    <a:pt x="20250" y="121"/>
                  </a:cubicBezTo>
                  <a:cubicBezTo>
                    <a:pt x="10368" y="5521"/>
                    <a:pt x="0" y="4229"/>
                    <a:pt x="0" y="4229"/>
                  </a:cubicBezTo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460262" y="444246"/>
              <a:ext cx="313094" cy="35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0748" y="21600"/>
                    <a:pt x="10696" y="21600"/>
                    <a:pt x="10592" y="21600"/>
                  </a:cubicBezTo>
                  <a:cubicBezTo>
                    <a:pt x="4777" y="21510"/>
                    <a:pt x="0" y="17262"/>
                    <a:pt x="0" y="12065"/>
                  </a:cubicBezTo>
                  <a:cubicBezTo>
                    <a:pt x="0" y="4519"/>
                    <a:pt x="0" y="4519"/>
                    <a:pt x="0" y="4519"/>
                  </a:cubicBezTo>
                  <a:cubicBezTo>
                    <a:pt x="0" y="4428"/>
                    <a:pt x="52" y="4338"/>
                    <a:pt x="156" y="4248"/>
                  </a:cubicBezTo>
                  <a:cubicBezTo>
                    <a:pt x="260" y="4203"/>
                    <a:pt x="363" y="4157"/>
                    <a:pt x="467" y="4157"/>
                  </a:cubicBezTo>
                  <a:cubicBezTo>
                    <a:pt x="467" y="4157"/>
                    <a:pt x="1506" y="4293"/>
                    <a:pt x="3167" y="4293"/>
                  </a:cubicBezTo>
                  <a:cubicBezTo>
                    <a:pt x="6594" y="4293"/>
                    <a:pt x="13240" y="3751"/>
                    <a:pt x="19679" y="181"/>
                  </a:cubicBezTo>
                  <a:cubicBezTo>
                    <a:pt x="19887" y="90"/>
                    <a:pt x="20094" y="0"/>
                    <a:pt x="20354" y="0"/>
                  </a:cubicBezTo>
                  <a:cubicBezTo>
                    <a:pt x="21029" y="0"/>
                    <a:pt x="21600" y="497"/>
                    <a:pt x="21600" y="1085"/>
                  </a:cubicBezTo>
                  <a:cubicBezTo>
                    <a:pt x="21600" y="12201"/>
                    <a:pt x="21600" y="12201"/>
                    <a:pt x="21600" y="12201"/>
                  </a:cubicBezTo>
                  <a:cubicBezTo>
                    <a:pt x="21600" y="17397"/>
                    <a:pt x="16771" y="21600"/>
                    <a:pt x="10800" y="21600"/>
                  </a:cubicBezTo>
                  <a:moveTo>
                    <a:pt x="831" y="4926"/>
                  </a:moveTo>
                  <a:cubicBezTo>
                    <a:pt x="831" y="12065"/>
                    <a:pt x="831" y="12065"/>
                    <a:pt x="831" y="12065"/>
                  </a:cubicBezTo>
                  <a:cubicBezTo>
                    <a:pt x="831" y="16855"/>
                    <a:pt x="5244" y="20832"/>
                    <a:pt x="10644" y="20877"/>
                  </a:cubicBezTo>
                  <a:cubicBezTo>
                    <a:pt x="16200" y="20967"/>
                    <a:pt x="20769" y="17036"/>
                    <a:pt x="20769" y="12201"/>
                  </a:cubicBezTo>
                  <a:cubicBezTo>
                    <a:pt x="20769" y="1085"/>
                    <a:pt x="20769" y="1085"/>
                    <a:pt x="20769" y="1085"/>
                  </a:cubicBezTo>
                  <a:cubicBezTo>
                    <a:pt x="20769" y="859"/>
                    <a:pt x="20562" y="723"/>
                    <a:pt x="20354" y="723"/>
                  </a:cubicBezTo>
                  <a:cubicBezTo>
                    <a:pt x="20250" y="723"/>
                    <a:pt x="20198" y="768"/>
                    <a:pt x="20146" y="813"/>
                  </a:cubicBezTo>
                  <a:cubicBezTo>
                    <a:pt x="13500" y="4474"/>
                    <a:pt x="6698" y="5016"/>
                    <a:pt x="3167" y="5016"/>
                  </a:cubicBezTo>
                  <a:cubicBezTo>
                    <a:pt x="2129" y="5016"/>
                    <a:pt x="1298" y="4971"/>
                    <a:pt x="831" y="4926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472341" y="456193"/>
              <a:ext cx="288936" cy="8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0" y="0"/>
                  </a:moveTo>
                  <a:cubicBezTo>
                    <a:pt x="21038" y="0"/>
                    <a:pt x="20981" y="195"/>
                    <a:pt x="20925" y="389"/>
                  </a:cubicBezTo>
                  <a:cubicBezTo>
                    <a:pt x="13725" y="16151"/>
                    <a:pt x="6356" y="18486"/>
                    <a:pt x="2531" y="18486"/>
                  </a:cubicBezTo>
                  <a:cubicBezTo>
                    <a:pt x="1406" y="18486"/>
                    <a:pt x="506" y="18292"/>
                    <a:pt x="0" y="18097"/>
                  </a:cubicBezTo>
                  <a:cubicBezTo>
                    <a:pt x="0" y="21211"/>
                    <a:pt x="0" y="21211"/>
                    <a:pt x="0" y="21211"/>
                  </a:cubicBezTo>
                  <a:cubicBezTo>
                    <a:pt x="506" y="21405"/>
                    <a:pt x="1406" y="21600"/>
                    <a:pt x="2531" y="21600"/>
                  </a:cubicBezTo>
                  <a:cubicBezTo>
                    <a:pt x="6469" y="21600"/>
                    <a:pt x="13669" y="19070"/>
                    <a:pt x="20644" y="3697"/>
                  </a:cubicBezTo>
                  <a:cubicBezTo>
                    <a:pt x="20813" y="3308"/>
                    <a:pt x="20981" y="3114"/>
                    <a:pt x="21150" y="3114"/>
                  </a:cubicBezTo>
                  <a:cubicBezTo>
                    <a:pt x="21319" y="3114"/>
                    <a:pt x="21488" y="3308"/>
                    <a:pt x="21600" y="3503"/>
                  </a:cubicBezTo>
                  <a:cubicBezTo>
                    <a:pt x="21600" y="1557"/>
                    <a:pt x="21600" y="1557"/>
                    <a:pt x="21600" y="1557"/>
                  </a:cubicBezTo>
                  <a:cubicBezTo>
                    <a:pt x="21600" y="584"/>
                    <a:pt x="21375" y="0"/>
                    <a:pt x="21150" y="0"/>
                  </a:cubicBezTo>
                </a:path>
              </a:pathLst>
            </a:custGeom>
            <a:solidFill>
              <a:srgbClr val="D2C49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466301" y="450219"/>
              <a:ext cx="301016" cy="87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6" y="0"/>
                  </a:moveTo>
                  <a:cubicBezTo>
                    <a:pt x="20574" y="0"/>
                    <a:pt x="20412" y="185"/>
                    <a:pt x="20250" y="554"/>
                  </a:cubicBezTo>
                  <a:cubicBezTo>
                    <a:pt x="13554" y="15138"/>
                    <a:pt x="6642" y="17538"/>
                    <a:pt x="2862" y="17538"/>
                  </a:cubicBezTo>
                  <a:cubicBezTo>
                    <a:pt x="1080" y="17538"/>
                    <a:pt x="0" y="16985"/>
                    <a:pt x="0" y="16985"/>
                  </a:cubicBezTo>
                  <a:cubicBezTo>
                    <a:pt x="0" y="21415"/>
                    <a:pt x="0" y="21415"/>
                    <a:pt x="0" y="21415"/>
                  </a:cubicBezTo>
                  <a:cubicBezTo>
                    <a:pt x="0" y="21415"/>
                    <a:pt x="162" y="21600"/>
                    <a:pt x="432" y="21600"/>
                  </a:cubicBezTo>
                  <a:cubicBezTo>
                    <a:pt x="432" y="18646"/>
                    <a:pt x="432" y="18646"/>
                    <a:pt x="432" y="18646"/>
                  </a:cubicBezTo>
                  <a:cubicBezTo>
                    <a:pt x="918" y="18831"/>
                    <a:pt x="1782" y="19015"/>
                    <a:pt x="2862" y="19015"/>
                  </a:cubicBezTo>
                  <a:cubicBezTo>
                    <a:pt x="6534" y="19015"/>
                    <a:pt x="13608" y="16800"/>
                    <a:pt x="20520" y="1846"/>
                  </a:cubicBezTo>
                  <a:cubicBezTo>
                    <a:pt x="20574" y="1662"/>
                    <a:pt x="20628" y="1477"/>
                    <a:pt x="20736" y="1477"/>
                  </a:cubicBezTo>
                  <a:cubicBezTo>
                    <a:pt x="20952" y="1477"/>
                    <a:pt x="21168" y="2031"/>
                    <a:pt x="21168" y="2954"/>
                  </a:cubicBezTo>
                  <a:cubicBezTo>
                    <a:pt x="21168" y="4800"/>
                    <a:pt x="21168" y="4800"/>
                    <a:pt x="21168" y="4800"/>
                  </a:cubicBezTo>
                  <a:cubicBezTo>
                    <a:pt x="21438" y="5354"/>
                    <a:pt x="21600" y="6277"/>
                    <a:pt x="21600" y="7385"/>
                  </a:cubicBezTo>
                  <a:cubicBezTo>
                    <a:pt x="21600" y="2954"/>
                    <a:pt x="21600" y="2954"/>
                    <a:pt x="21600" y="2954"/>
                  </a:cubicBezTo>
                  <a:cubicBezTo>
                    <a:pt x="21600" y="1292"/>
                    <a:pt x="21168" y="0"/>
                    <a:pt x="20736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430383" y="547054"/>
              <a:ext cx="35919" cy="71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450" y="0"/>
                    <a:pt x="0" y="4950"/>
                    <a:pt x="0" y="10800"/>
                  </a:cubicBezTo>
                  <a:cubicBezTo>
                    <a:pt x="0" y="16875"/>
                    <a:pt x="945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424344" y="541081"/>
              <a:ext cx="47998" cy="83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1600"/>
                  </a:moveTo>
                  <a:cubicBezTo>
                    <a:pt x="8438" y="21600"/>
                    <a:pt x="0" y="16779"/>
                    <a:pt x="0" y="10800"/>
                  </a:cubicBezTo>
                  <a:cubicBezTo>
                    <a:pt x="0" y="4821"/>
                    <a:pt x="8438" y="0"/>
                    <a:pt x="18900" y="0"/>
                  </a:cubicBezTo>
                  <a:cubicBezTo>
                    <a:pt x="20250" y="0"/>
                    <a:pt x="21600" y="771"/>
                    <a:pt x="21600" y="1543"/>
                  </a:cubicBezTo>
                  <a:cubicBezTo>
                    <a:pt x="21600" y="20057"/>
                    <a:pt x="21600" y="20057"/>
                    <a:pt x="21600" y="20057"/>
                  </a:cubicBezTo>
                  <a:cubicBezTo>
                    <a:pt x="21600" y="21021"/>
                    <a:pt x="20250" y="21600"/>
                    <a:pt x="18900" y="21600"/>
                  </a:cubicBezTo>
                  <a:close/>
                  <a:moveTo>
                    <a:pt x="16200" y="3279"/>
                  </a:moveTo>
                  <a:cubicBezTo>
                    <a:pt x="10125" y="4050"/>
                    <a:pt x="5400" y="7136"/>
                    <a:pt x="5400" y="10800"/>
                  </a:cubicBezTo>
                  <a:cubicBezTo>
                    <a:pt x="5400" y="14657"/>
                    <a:pt x="10125" y="17743"/>
                    <a:pt x="16200" y="18514"/>
                  </a:cubicBezTo>
                  <a:lnTo>
                    <a:pt x="16200" y="3279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767315" y="547054"/>
              <a:ext cx="35920" cy="71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150" y="0"/>
                    <a:pt x="21600" y="4950"/>
                    <a:pt x="21600" y="10800"/>
                  </a:cubicBezTo>
                  <a:cubicBezTo>
                    <a:pt x="21600" y="16875"/>
                    <a:pt x="1215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E1A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761276" y="541081"/>
              <a:ext cx="47998" cy="83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21600"/>
                  </a:moveTo>
                  <a:cubicBezTo>
                    <a:pt x="1350" y="21600"/>
                    <a:pt x="0" y="21021"/>
                    <a:pt x="0" y="20057"/>
                  </a:cubicBezTo>
                  <a:cubicBezTo>
                    <a:pt x="0" y="1543"/>
                    <a:pt x="0" y="1543"/>
                    <a:pt x="0" y="1543"/>
                  </a:cubicBezTo>
                  <a:cubicBezTo>
                    <a:pt x="0" y="771"/>
                    <a:pt x="1350" y="0"/>
                    <a:pt x="2700" y="0"/>
                  </a:cubicBezTo>
                  <a:cubicBezTo>
                    <a:pt x="13163" y="0"/>
                    <a:pt x="21600" y="4821"/>
                    <a:pt x="21600" y="10800"/>
                  </a:cubicBezTo>
                  <a:cubicBezTo>
                    <a:pt x="21600" y="16779"/>
                    <a:pt x="13163" y="21600"/>
                    <a:pt x="2700" y="21600"/>
                  </a:cubicBezTo>
                  <a:close/>
                  <a:moveTo>
                    <a:pt x="5400" y="3279"/>
                  </a:moveTo>
                  <a:cubicBezTo>
                    <a:pt x="5400" y="18514"/>
                    <a:pt x="5400" y="18514"/>
                    <a:pt x="5400" y="18514"/>
                  </a:cubicBezTo>
                  <a:cubicBezTo>
                    <a:pt x="11475" y="17743"/>
                    <a:pt x="16200" y="14657"/>
                    <a:pt x="16200" y="10800"/>
                  </a:cubicBezTo>
                  <a:cubicBezTo>
                    <a:pt x="16200" y="7136"/>
                    <a:pt x="11475" y="4050"/>
                    <a:pt x="5400" y="3279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535594" y="567804"/>
              <a:ext cx="29880" cy="29554"/>
            </a:xfrm>
            <a:prstGeom prst="ellipse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667825" y="567804"/>
              <a:ext cx="30197" cy="29554"/>
            </a:xfrm>
            <a:prstGeom prst="ellipse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586771" y="627226"/>
              <a:ext cx="60076" cy="3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3500"/>
                    <a:pt x="0" y="3600"/>
                  </a:cubicBezTo>
                  <a:cubicBezTo>
                    <a:pt x="0" y="1800"/>
                    <a:pt x="1080" y="0"/>
                    <a:pt x="2160" y="0"/>
                  </a:cubicBezTo>
                  <a:cubicBezTo>
                    <a:pt x="3240" y="0"/>
                    <a:pt x="4320" y="1800"/>
                    <a:pt x="4320" y="3600"/>
                  </a:cubicBezTo>
                  <a:cubicBezTo>
                    <a:pt x="4320" y="9900"/>
                    <a:pt x="7290" y="14400"/>
                    <a:pt x="10800" y="14400"/>
                  </a:cubicBezTo>
                  <a:cubicBezTo>
                    <a:pt x="14310" y="14400"/>
                    <a:pt x="17280" y="9900"/>
                    <a:pt x="17280" y="3600"/>
                  </a:cubicBezTo>
                  <a:cubicBezTo>
                    <a:pt x="17280" y="1800"/>
                    <a:pt x="18360" y="0"/>
                    <a:pt x="19440" y="0"/>
                  </a:cubicBezTo>
                  <a:cubicBezTo>
                    <a:pt x="20520" y="0"/>
                    <a:pt x="21600" y="1800"/>
                    <a:pt x="21600" y="3600"/>
                  </a:cubicBezTo>
                  <a:cubicBezTo>
                    <a:pt x="21600" y="13500"/>
                    <a:pt x="16740" y="21600"/>
                    <a:pt x="10800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581368" y="702996"/>
              <a:ext cx="70885" cy="3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0610" y="21600"/>
                  </a:moveTo>
                  <a:cubicBezTo>
                    <a:pt x="15785" y="21600"/>
                    <a:pt x="20285" y="14400"/>
                    <a:pt x="21185" y="4500"/>
                  </a:cubicBezTo>
                  <a:cubicBezTo>
                    <a:pt x="21410" y="2250"/>
                    <a:pt x="20510" y="0"/>
                    <a:pt x="19385" y="0"/>
                  </a:cubicBezTo>
                  <a:cubicBezTo>
                    <a:pt x="1835" y="0"/>
                    <a:pt x="1835" y="0"/>
                    <a:pt x="1835" y="0"/>
                  </a:cubicBezTo>
                  <a:cubicBezTo>
                    <a:pt x="710" y="0"/>
                    <a:pt x="-190" y="2250"/>
                    <a:pt x="35" y="4500"/>
                  </a:cubicBezTo>
                  <a:cubicBezTo>
                    <a:pt x="935" y="14400"/>
                    <a:pt x="5435" y="21600"/>
                    <a:pt x="10610" y="216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798" name="Group 798"/>
          <p:cNvGrpSpPr/>
          <p:nvPr/>
        </p:nvGrpSpPr>
        <p:grpSpPr>
          <a:xfrm>
            <a:off x="6414160" y="5925244"/>
            <a:ext cx="498727" cy="689319"/>
            <a:chOff x="0" y="0"/>
            <a:chExt cx="498726" cy="689318"/>
          </a:xfrm>
        </p:grpSpPr>
        <p:sp>
          <p:nvSpPr>
            <p:cNvPr id="781" name="Shape 781"/>
            <p:cNvSpPr/>
            <p:nvPr/>
          </p:nvSpPr>
          <p:spPr>
            <a:xfrm>
              <a:off x="44487" y="173734"/>
              <a:ext cx="409752" cy="50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0" y="21600"/>
                  </a:moveTo>
                  <a:cubicBezTo>
                    <a:pt x="16670" y="21600"/>
                    <a:pt x="16670" y="21600"/>
                    <a:pt x="16670" y="21600"/>
                  </a:cubicBezTo>
                  <a:cubicBezTo>
                    <a:pt x="18137" y="21600"/>
                    <a:pt x="19370" y="20700"/>
                    <a:pt x="19487" y="1951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13" y="19516"/>
                    <a:pt x="2113" y="19516"/>
                    <a:pt x="2113" y="19516"/>
                  </a:cubicBezTo>
                  <a:cubicBezTo>
                    <a:pt x="2230" y="20700"/>
                    <a:pt x="3463" y="21600"/>
                    <a:pt x="4930" y="2160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35589" y="164836"/>
              <a:ext cx="427548" cy="524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25" y="21600"/>
                  </a:moveTo>
                  <a:cubicBezTo>
                    <a:pt x="5175" y="21600"/>
                    <a:pt x="5175" y="21600"/>
                    <a:pt x="5175" y="21600"/>
                  </a:cubicBezTo>
                  <a:cubicBezTo>
                    <a:pt x="3544" y="21600"/>
                    <a:pt x="2194" y="20593"/>
                    <a:pt x="2025" y="19266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275"/>
                    <a:pt x="56" y="183"/>
                    <a:pt x="112" y="137"/>
                  </a:cubicBezTo>
                  <a:cubicBezTo>
                    <a:pt x="225" y="46"/>
                    <a:pt x="337" y="0"/>
                    <a:pt x="450" y="0"/>
                  </a:cubicBezTo>
                  <a:cubicBezTo>
                    <a:pt x="21150" y="0"/>
                    <a:pt x="21150" y="0"/>
                    <a:pt x="21150" y="0"/>
                  </a:cubicBezTo>
                  <a:cubicBezTo>
                    <a:pt x="21263" y="0"/>
                    <a:pt x="21375" y="46"/>
                    <a:pt x="21488" y="137"/>
                  </a:cubicBezTo>
                  <a:cubicBezTo>
                    <a:pt x="21544" y="183"/>
                    <a:pt x="21600" y="275"/>
                    <a:pt x="21600" y="412"/>
                  </a:cubicBezTo>
                  <a:cubicBezTo>
                    <a:pt x="19575" y="19266"/>
                    <a:pt x="19575" y="19266"/>
                    <a:pt x="19575" y="19266"/>
                  </a:cubicBezTo>
                  <a:cubicBezTo>
                    <a:pt x="19406" y="20593"/>
                    <a:pt x="18056" y="21600"/>
                    <a:pt x="16425" y="21600"/>
                  </a:cubicBezTo>
                  <a:moveTo>
                    <a:pt x="956" y="732"/>
                  </a:moveTo>
                  <a:cubicBezTo>
                    <a:pt x="2925" y="19175"/>
                    <a:pt x="2925" y="19175"/>
                    <a:pt x="2925" y="19175"/>
                  </a:cubicBezTo>
                  <a:cubicBezTo>
                    <a:pt x="3037" y="20136"/>
                    <a:pt x="3994" y="20868"/>
                    <a:pt x="5175" y="20868"/>
                  </a:cubicBezTo>
                  <a:cubicBezTo>
                    <a:pt x="16425" y="20868"/>
                    <a:pt x="16425" y="20868"/>
                    <a:pt x="16425" y="20868"/>
                  </a:cubicBezTo>
                  <a:cubicBezTo>
                    <a:pt x="17606" y="20868"/>
                    <a:pt x="18562" y="20136"/>
                    <a:pt x="18675" y="19175"/>
                  </a:cubicBezTo>
                  <a:cubicBezTo>
                    <a:pt x="20644" y="732"/>
                    <a:pt x="20644" y="732"/>
                    <a:pt x="20644" y="732"/>
                  </a:cubicBezTo>
                  <a:cubicBezTo>
                    <a:pt x="956" y="732"/>
                    <a:pt x="956" y="732"/>
                    <a:pt x="956" y="732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332952" y="204641"/>
              <a:ext cx="110517" cy="466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2000" y="0"/>
                    <a:pt x="12000" y="0"/>
                    <a:pt x="12000" y="0"/>
                  </a:cubicBezTo>
                  <a:cubicBezTo>
                    <a:pt x="4582" y="19749"/>
                    <a:pt x="4582" y="19749"/>
                    <a:pt x="4582" y="19749"/>
                  </a:cubicBezTo>
                  <a:cubicBezTo>
                    <a:pt x="4364" y="20520"/>
                    <a:pt x="2400" y="21189"/>
                    <a:pt x="0" y="21600"/>
                  </a:cubicBezTo>
                  <a:cubicBezTo>
                    <a:pt x="5455" y="21600"/>
                    <a:pt x="5455" y="21600"/>
                    <a:pt x="5455" y="21600"/>
                  </a:cubicBezTo>
                  <a:cubicBezTo>
                    <a:pt x="10036" y="21600"/>
                    <a:pt x="13745" y="20777"/>
                    <a:pt x="14182" y="19697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302981" y="204641"/>
              <a:ext cx="149385" cy="47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310" y="0"/>
                    <a:pt x="20310" y="0"/>
                    <a:pt x="20310" y="0"/>
                  </a:cubicBezTo>
                  <a:cubicBezTo>
                    <a:pt x="14830" y="19329"/>
                    <a:pt x="14830" y="19329"/>
                    <a:pt x="14830" y="19329"/>
                  </a:cubicBezTo>
                  <a:cubicBezTo>
                    <a:pt x="14507" y="20389"/>
                    <a:pt x="11767" y="21196"/>
                    <a:pt x="8382" y="21196"/>
                  </a:cubicBezTo>
                  <a:cubicBezTo>
                    <a:pt x="4352" y="21196"/>
                    <a:pt x="4352" y="21196"/>
                    <a:pt x="4352" y="21196"/>
                  </a:cubicBezTo>
                  <a:cubicBezTo>
                    <a:pt x="3063" y="21449"/>
                    <a:pt x="1612" y="21600"/>
                    <a:pt x="0" y="21600"/>
                  </a:cubicBezTo>
                  <a:cubicBezTo>
                    <a:pt x="8382" y="21600"/>
                    <a:pt x="8382" y="21600"/>
                    <a:pt x="8382" y="21600"/>
                  </a:cubicBezTo>
                  <a:cubicBezTo>
                    <a:pt x="12412" y="21600"/>
                    <a:pt x="15797" y="20641"/>
                    <a:pt x="16119" y="19379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8897" y="84759"/>
              <a:ext cx="480932" cy="8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4320"/>
                    <a:pt x="21600" y="4320"/>
                    <a:pt x="21600" y="4320"/>
                  </a:cubicBezTo>
                  <a:cubicBezTo>
                    <a:pt x="21600" y="1890"/>
                    <a:pt x="21250" y="0"/>
                    <a:pt x="20800" y="0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350" y="0"/>
                    <a:pt x="0" y="1890"/>
                    <a:pt x="0" y="432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3572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-1" y="75862"/>
              <a:ext cx="498727" cy="106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21600"/>
                  </a:moveTo>
                  <a:cubicBezTo>
                    <a:pt x="386" y="21600"/>
                    <a:pt x="386" y="21600"/>
                    <a:pt x="386" y="21600"/>
                  </a:cubicBezTo>
                  <a:cubicBezTo>
                    <a:pt x="193" y="21600"/>
                    <a:pt x="0" y="20700"/>
                    <a:pt x="0" y="19800"/>
                  </a:cubicBezTo>
                  <a:cubicBezTo>
                    <a:pt x="0" y="5400"/>
                    <a:pt x="0" y="5400"/>
                    <a:pt x="0" y="5400"/>
                  </a:cubicBezTo>
                  <a:cubicBezTo>
                    <a:pt x="0" y="2475"/>
                    <a:pt x="530" y="0"/>
                    <a:pt x="1157" y="0"/>
                  </a:cubicBezTo>
                  <a:cubicBezTo>
                    <a:pt x="20443" y="0"/>
                    <a:pt x="20443" y="0"/>
                    <a:pt x="20443" y="0"/>
                  </a:cubicBezTo>
                  <a:cubicBezTo>
                    <a:pt x="21070" y="0"/>
                    <a:pt x="21600" y="2475"/>
                    <a:pt x="21600" y="5400"/>
                  </a:cubicBezTo>
                  <a:cubicBezTo>
                    <a:pt x="21600" y="19800"/>
                    <a:pt x="21600" y="19800"/>
                    <a:pt x="21600" y="19800"/>
                  </a:cubicBezTo>
                  <a:cubicBezTo>
                    <a:pt x="21600" y="20700"/>
                    <a:pt x="21407" y="21600"/>
                    <a:pt x="21214" y="21600"/>
                  </a:cubicBezTo>
                  <a:moveTo>
                    <a:pt x="771" y="18000"/>
                  </a:moveTo>
                  <a:cubicBezTo>
                    <a:pt x="20829" y="18000"/>
                    <a:pt x="20829" y="18000"/>
                    <a:pt x="20829" y="18000"/>
                  </a:cubicBezTo>
                  <a:cubicBezTo>
                    <a:pt x="20829" y="5400"/>
                    <a:pt x="20829" y="5400"/>
                    <a:pt x="20829" y="5400"/>
                  </a:cubicBezTo>
                  <a:cubicBezTo>
                    <a:pt x="20829" y="4500"/>
                    <a:pt x="20636" y="3600"/>
                    <a:pt x="20443" y="3600"/>
                  </a:cubicBezTo>
                  <a:cubicBezTo>
                    <a:pt x="1157" y="3600"/>
                    <a:pt x="1157" y="3600"/>
                    <a:pt x="1157" y="3600"/>
                  </a:cubicBezTo>
                  <a:cubicBezTo>
                    <a:pt x="964" y="3600"/>
                    <a:pt x="771" y="4500"/>
                    <a:pt x="771" y="5400"/>
                  </a:cubicBezTo>
                  <a:cubicBezTo>
                    <a:pt x="771" y="18000"/>
                    <a:pt x="771" y="18000"/>
                    <a:pt x="771" y="180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44487" y="8897"/>
              <a:ext cx="409752" cy="75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5082"/>
                    <a:pt x="21600" y="5082"/>
                    <a:pt x="21600" y="5082"/>
                  </a:cubicBezTo>
                  <a:cubicBezTo>
                    <a:pt x="21600" y="2224"/>
                    <a:pt x="21189" y="0"/>
                    <a:pt x="20661" y="0"/>
                  </a:cubicBezTo>
                  <a:cubicBezTo>
                    <a:pt x="939" y="0"/>
                    <a:pt x="939" y="0"/>
                    <a:pt x="939" y="0"/>
                  </a:cubicBezTo>
                  <a:cubicBezTo>
                    <a:pt x="411" y="0"/>
                    <a:pt x="0" y="2224"/>
                    <a:pt x="0" y="5082"/>
                  </a:cubicBezTo>
                  <a:cubicBezTo>
                    <a:pt x="0" y="21600"/>
                    <a:pt x="0" y="21600"/>
                    <a:pt x="0" y="21600"/>
                  </a:cubicBezTo>
                </a:path>
              </a:pathLst>
            </a:custGeom>
            <a:solidFill>
              <a:srgbClr val="3572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35589" y="-1"/>
              <a:ext cx="427548" cy="93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0" y="21600"/>
                  </a:moveTo>
                  <a:cubicBezTo>
                    <a:pt x="450" y="21600"/>
                    <a:pt x="450" y="21600"/>
                    <a:pt x="450" y="21600"/>
                  </a:cubicBezTo>
                  <a:cubicBezTo>
                    <a:pt x="225" y="21600"/>
                    <a:pt x="0" y="20571"/>
                    <a:pt x="0" y="19543"/>
                  </a:cubicBezTo>
                  <a:cubicBezTo>
                    <a:pt x="0" y="6171"/>
                    <a:pt x="0" y="6171"/>
                    <a:pt x="0" y="6171"/>
                  </a:cubicBezTo>
                  <a:cubicBezTo>
                    <a:pt x="0" y="2829"/>
                    <a:pt x="619" y="0"/>
                    <a:pt x="1350" y="0"/>
                  </a:cubicBezTo>
                  <a:cubicBezTo>
                    <a:pt x="20250" y="0"/>
                    <a:pt x="20250" y="0"/>
                    <a:pt x="20250" y="0"/>
                  </a:cubicBezTo>
                  <a:cubicBezTo>
                    <a:pt x="20981" y="0"/>
                    <a:pt x="21600" y="2829"/>
                    <a:pt x="21600" y="6171"/>
                  </a:cubicBezTo>
                  <a:cubicBezTo>
                    <a:pt x="21600" y="19543"/>
                    <a:pt x="21600" y="19543"/>
                    <a:pt x="21600" y="19543"/>
                  </a:cubicBezTo>
                  <a:cubicBezTo>
                    <a:pt x="21600" y="20571"/>
                    <a:pt x="21375" y="21600"/>
                    <a:pt x="21150" y="21600"/>
                  </a:cubicBezTo>
                  <a:moveTo>
                    <a:pt x="900" y="17486"/>
                  </a:moveTo>
                  <a:cubicBezTo>
                    <a:pt x="20700" y="17486"/>
                    <a:pt x="20700" y="17486"/>
                    <a:pt x="20700" y="17486"/>
                  </a:cubicBezTo>
                  <a:cubicBezTo>
                    <a:pt x="20700" y="6171"/>
                    <a:pt x="20700" y="6171"/>
                    <a:pt x="20700" y="6171"/>
                  </a:cubicBezTo>
                  <a:cubicBezTo>
                    <a:pt x="20700" y="5143"/>
                    <a:pt x="20475" y="4114"/>
                    <a:pt x="20250" y="4114"/>
                  </a:cubicBezTo>
                  <a:cubicBezTo>
                    <a:pt x="1350" y="4114"/>
                    <a:pt x="1350" y="4114"/>
                    <a:pt x="1350" y="4114"/>
                  </a:cubicBezTo>
                  <a:cubicBezTo>
                    <a:pt x="1125" y="4114"/>
                    <a:pt x="900" y="5143"/>
                    <a:pt x="900" y="6171"/>
                  </a:cubicBezTo>
                  <a:cubicBezTo>
                    <a:pt x="900" y="17486"/>
                    <a:pt x="900" y="17486"/>
                    <a:pt x="900" y="17486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54789" y="182631"/>
              <a:ext cx="340446" cy="2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59" y="21600"/>
                  </a:lnTo>
                  <a:lnTo>
                    <a:pt x="2154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44487" y="182631"/>
              <a:ext cx="409752" cy="2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9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592" y="21600"/>
                  </a:lnTo>
                  <a:lnTo>
                    <a:pt x="543" y="0"/>
                  </a:lnTo>
                  <a:lnTo>
                    <a:pt x="18490" y="0"/>
                  </a:lnTo>
                  <a:close/>
                  <a:moveTo>
                    <a:pt x="21600" y="0"/>
                  </a:moveTo>
                  <a:lnTo>
                    <a:pt x="21551" y="0"/>
                  </a:lnTo>
                  <a:lnTo>
                    <a:pt x="21501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394297" y="182631"/>
              <a:ext cx="50108" cy="2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404" y="0"/>
                  </a:lnTo>
                  <a:lnTo>
                    <a:pt x="0" y="21600"/>
                  </a:lnTo>
                  <a:lnTo>
                    <a:pt x="211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A8BA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442035" y="182631"/>
              <a:ext cx="12701" cy="22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057" y="0"/>
                  </a:lnTo>
                  <a:lnTo>
                    <a:pt x="0" y="21600"/>
                  </a:lnTo>
                  <a:lnTo>
                    <a:pt x="1954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44487" y="171833"/>
              <a:ext cx="409752" cy="12701"/>
            </a:xfrm>
            <a:prstGeom prst="rect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53384" y="44487"/>
              <a:ext cx="391957" cy="31376"/>
            </a:xfrm>
            <a:prstGeom prst="rect">
              <a:avLst/>
            </a:prstGeom>
            <a:solidFill>
              <a:srgbClr val="316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44487" y="44487"/>
              <a:ext cx="409752" cy="40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31" y="0"/>
                  </a:lnTo>
                  <a:lnTo>
                    <a:pt x="21131" y="16828"/>
                  </a:lnTo>
                  <a:lnTo>
                    <a:pt x="469" y="16828"/>
                  </a:lnTo>
                  <a:lnTo>
                    <a:pt x="469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169051" y="333420"/>
              <a:ext cx="160623" cy="160155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160154" y="324522"/>
              <a:ext cx="178418" cy="17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60" y="21600"/>
                    <a:pt x="0" y="16740"/>
                    <a:pt x="0" y="10800"/>
                  </a:cubicBezTo>
                  <a:cubicBezTo>
                    <a:pt x="0" y="4860"/>
                    <a:pt x="4860" y="0"/>
                    <a:pt x="10800" y="0"/>
                  </a:cubicBezTo>
                  <a:cubicBezTo>
                    <a:pt x="16740" y="0"/>
                    <a:pt x="21600" y="4860"/>
                    <a:pt x="21600" y="10800"/>
                  </a:cubicBezTo>
                  <a:cubicBezTo>
                    <a:pt x="21600" y="16740"/>
                    <a:pt x="16740" y="21600"/>
                    <a:pt x="10800" y="21600"/>
                  </a:cubicBezTo>
                  <a:close/>
                  <a:moveTo>
                    <a:pt x="10800" y="2160"/>
                  </a:moveTo>
                  <a:cubicBezTo>
                    <a:pt x="6075" y="2160"/>
                    <a:pt x="2160" y="6075"/>
                    <a:pt x="2160" y="10800"/>
                  </a:cubicBezTo>
                  <a:cubicBezTo>
                    <a:pt x="2160" y="15525"/>
                    <a:pt x="6075" y="19440"/>
                    <a:pt x="10800" y="19440"/>
                  </a:cubicBezTo>
                  <a:cubicBezTo>
                    <a:pt x="15525" y="19440"/>
                    <a:pt x="19440" y="15525"/>
                    <a:pt x="19440" y="10800"/>
                  </a:cubicBezTo>
                  <a:cubicBezTo>
                    <a:pt x="19440" y="6075"/>
                    <a:pt x="15525" y="2160"/>
                    <a:pt x="10800" y="216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820" name="Group 820"/>
          <p:cNvGrpSpPr/>
          <p:nvPr/>
        </p:nvGrpSpPr>
        <p:grpSpPr>
          <a:xfrm>
            <a:off x="1221205" y="4206316"/>
            <a:ext cx="1063929" cy="732665"/>
            <a:chOff x="0" y="0"/>
            <a:chExt cx="1063928" cy="732663"/>
          </a:xfrm>
        </p:grpSpPr>
        <p:sp>
          <p:nvSpPr>
            <p:cNvPr id="799" name="Shape 799"/>
            <p:cNvSpPr/>
            <p:nvPr/>
          </p:nvSpPr>
          <p:spPr>
            <a:xfrm>
              <a:off x="0" y="104666"/>
              <a:ext cx="1063929" cy="627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969"/>
                    <a:pt x="0" y="19969"/>
                    <a:pt x="0" y="19969"/>
                  </a:cubicBezTo>
                  <a:cubicBezTo>
                    <a:pt x="0" y="20895"/>
                    <a:pt x="441" y="21600"/>
                    <a:pt x="961" y="21600"/>
                  </a:cubicBezTo>
                  <a:cubicBezTo>
                    <a:pt x="20639" y="21600"/>
                    <a:pt x="20639" y="21600"/>
                    <a:pt x="20639" y="21600"/>
                  </a:cubicBezTo>
                  <a:cubicBezTo>
                    <a:pt x="21159" y="21600"/>
                    <a:pt x="21600" y="20895"/>
                    <a:pt x="21600" y="19969"/>
                  </a:cubicBezTo>
                  <a:cubicBezTo>
                    <a:pt x="21600" y="19616"/>
                    <a:pt x="21600" y="19616"/>
                    <a:pt x="21600" y="19616"/>
                  </a:cubicBezTo>
                  <a:cubicBezTo>
                    <a:pt x="21600" y="20542"/>
                    <a:pt x="21159" y="21247"/>
                    <a:pt x="20639" y="21247"/>
                  </a:cubicBezTo>
                  <a:cubicBezTo>
                    <a:pt x="961" y="21247"/>
                    <a:pt x="961" y="21247"/>
                    <a:pt x="961" y="21247"/>
                  </a:cubicBezTo>
                  <a:cubicBezTo>
                    <a:pt x="441" y="21247"/>
                    <a:pt x="0" y="20542"/>
                    <a:pt x="0" y="196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10250" y="56109"/>
              <a:ext cx="1043428" cy="656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8" y="21600"/>
                  </a:moveTo>
                  <a:cubicBezTo>
                    <a:pt x="344" y="21600"/>
                    <a:pt x="0" y="21052"/>
                    <a:pt x="0" y="20377"/>
                  </a:cubicBezTo>
                  <a:cubicBezTo>
                    <a:pt x="0" y="1266"/>
                    <a:pt x="0" y="1266"/>
                    <a:pt x="0" y="1266"/>
                  </a:cubicBezTo>
                  <a:cubicBezTo>
                    <a:pt x="0" y="591"/>
                    <a:pt x="344" y="0"/>
                    <a:pt x="768" y="0"/>
                  </a:cubicBezTo>
                  <a:cubicBezTo>
                    <a:pt x="20832" y="0"/>
                    <a:pt x="20832" y="0"/>
                    <a:pt x="20832" y="0"/>
                  </a:cubicBezTo>
                  <a:cubicBezTo>
                    <a:pt x="21256" y="0"/>
                    <a:pt x="21600" y="591"/>
                    <a:pt x="21600" y="1266"/>
                  </a:cubicBezTo>
                  <a:cubicBezTo>
                    <a:pt x="21600" y="20377"/>
                    <a:pt x="21600" y="20377"/>
                    <a:pt x="21600" y="20377"/>
                  </a:cubicBezTo>
                  <a:cubicBezTo>
                    <a:pt x="21600" y="21052"/>
                    <a:pt x="21256" y="21600"/>
                    <a:pt x="20832" y="21600"/>
                  </a:cubicBezTo>
                  <a:cubicBezTo>
                    <a:pt x="768" y="21600"/>
                    <a:pt x="768" y="21600"/>
                    <a:pt x="768" y="21600"/>
                  </a:cubicBezTo>
                </a:path>
              </a:pathLst>
            </a:custGeom>
            <a:solidFill>
              <a:srgbClr val="FF4E4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0" y="45858"/>
              <a:ext cx="1063929" cy="676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39" y="655"/>
                  </a:moveTo>
                  <a:cubicBezTo>
                    <a:pt x="20951" y="655"/>
                    <a:pt x="21185" y="1064"/>
                    <a:pt x="21185" y="1555"/>
                  </a:cubicBezTo>
                  <a:cubicBezTo>
                    <a:pt x="21185" y="20086"/>
                    <a:pt x="21185" y="20086"/>
                    <a:pt x="21185" y="20086"/>
                  </a:cubicBezTo>
                  <a:cubicBezTo>
                    <a:pt x="21185" y="20577"/>
                    <a:pt x="20951" y="20945"/>
                    <a:pt x="20639" y="20945"/>
                  </a:cubicBezTo>
                  <a:cubicBezTo>
                    <a:pt x="961" y="20945"/>
                    <a:pt x="961" y="20945"/>
                    <a:pt x="961" y="20945"/>
                  </a:cubicBezTo>
                  <a:cubicBezTo>
                    <a:pt x="649" y="20945"/>
                    <a:pt x="415" y="20577"/>
                    <a:pt x="415" y="20086"/>
                  </a:cubicBezTo>
                  <a:cubicBezTo>
                    <a:pt x="415" y="1555"/>
                    <a:pt x="415" y="1555"/>
                    <a:pt x="415" y="1555"/>
                  </a:cubicBezTo>
                  <a:cubicBezTo>
                    <a:pt x="415" y="1064"/>
                    <a:pt x="649" y="655"/>
                    <a:pt x="961" y="655"/>
                  </a:cubicBezTo>
                  <a:cubicBezTo>
                    <a:pt x="20639" y="655"/>
                    <a:pt x="20639" y="655"/>
                    <a:pt x="20639" y="655"/>
                  </a:cubicBezTo>
                  <a:moveTo>
                    <a:pt x="20639" y="0"/>
                  </a:moveTo>
                  <a:cubicBezTo>
                    <a:pt x="961" y="0"/>
                    <a:pt x="961" y="0"/>
                    <a:pt x="961" y="0"/>
                  </a:cubicBezTo>
                  <a:cubicBezTo>
                    <a:pt x="441" y="0"/>
                    <a:pt x="0" y="695"/>
                    <a:pt x="0" y="1555"/>
                  </a:cubicBezTo>
                  <a:cubicBezTo>
                    <a:pt x="0" y="20086"/>
                    <a:pt x="0" y="20086"/>
                    <a:pt x="0" y="20086"/>
                  </a:cubicBezTo>
                  <a:cubicBezTo>
                    <a:pt x="0" y="20945"/>
                    <a:pt x="441" y="21600"/>
                    <a:pt x="961" y="21600"/>
                  </a:cubicBezTo>
                  <a:cubicBezTo>
                    <a:pt x="20639" y="21600"/>
                    <a:pt x="20639" y="21600"/>
                    <a:pt x="20639" y="21600"/>
                  </a:cubicBezTo>
                  <a:cubicBezTo>
                    <a:pt x="21159" y="21600"/>
                    <a:pt x="21600" y="20945"/>
                    <a:pt x="21600" y="20086"/>
                  </a:cubicBezTo>
                  <a:cubicBezTo>
                    <a:pt x="21600" y="1555"/>
                    <a:pt x="21600" y="1555"/>
                    <a:pt x="21600" y="1555"/>
                  </a:cubicBezTo>
                  <a:cubicBezTo>
                    <a:pt x="21600" y="695"/>
                    <a:pt x="21159" y="0"/>
                    <a:pt x="20639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48556" y="76611"/>
              <a:ext cx="966816" cy="61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106"/>
                    <a:pt x="0" y="21106"/>
                    <a:pt x="0" y="21106"/>
                  </a:cubicBezTo>
                  <a:cubicBezTo>
                    <a:pt x="0" y="21375"/>
                    <a:pt x="143" y="21600"/>
                    <a:pt x="286" y="21600"/>
                  </a:cubicBezTo>
                  <a:cubicBezTo>
                    <a:pt x="21314" y="21600"/>
                    <a:pt x="21314" y="21600"/>
                    <a:pt x="21314" y="21600"/>
                  </a:cubicBezTo>
                  <a:cubicBezTo>
                    <a:pt x="21457" y="21600"/>
                    <a:pt x="21600" y="21375"/>
                    <a:pt x="21600" y="21106"/>
                  </a:cubicBezTo>
                  <a:cubicBezTo>
                    <a:pt x="21600" y="20747"/>
                    <a:pt x="21600" y="20747"/>
                    <a:pt x="21600" y="20747"/>
                  </a:cubicBezTo>
                  <a:cubicBezTo>
                    <a:pt x="21600" y="21016"/>
                    <a:pt x="21457" y="21241"/>
                    <a:pt x="21314" y="21241"/>
                  </a:cubicBezTo>
                  <a:cubicBezTo>
                    <a:pt x="286" y="21241"/>
                    <a:pt x="286" y="21241"/>
                    <a:pt x="286" y="21241"/>
                  </a:cubicBezTo>
                  <a:cubicBezTo>
                    <a:pt x="143" y="21241"/>
                    <a:pt x="0" y="21016"/>
                    <a:pt x="0" y="2074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A4E4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48556" y="66360"/>
              <a:ext cx="966816" cy="61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629" y="0"/>
                    <a:pt x="20629" y="0"/>
                    <a:pt x="20629" y="0"/>
                  </a:cubicBezTo>
                  <a:cubicBezTo>
                    <a:pt x="20629" y="19400"/>
                    <a:pt x="20629" y="19400"/>
                    <a:pt x="20629" y="19400"/>
                  </a:cubicBezTo>
                  <a:cubicBezTo>
                    <a:pt x="20629" y="19400"/>
                    <a:pt x="20629" y="19400"/>
                    <a:pt x="20629" y="19400"/>
                  </a:cubicBezTo>
                  <a:cubicBezTo>
                    <a:pt x="20629" y="19759"/>
                    <a:pt x="20629" y="19759"/>
                    <a:pt x="20629" y="19759"/>
                  </a:cubicBezTo>
                  <a:cubicBezTo>
                    <a:pt x="20629" y="20163"/>
                    <a:pt x="20429" y="20477"/>
                    <a:pt x="20171" y="20477"/>
                  </a:cubicBezTo>
                  <a:cubicBezTo>
                    <a:pt x="1429" y="20477"/>
                    <a:pt x="1429" y="20477"/>
                    <a:pt x="1429" y="20477"/>
                  </a:cubicBezTo>
                  <a:cubicBezTo>
                    <a:pt x="1171" y="20477"/>
                    <a:pt x="971" y="20163"/>
                    <a:pt x="971" y="19759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0" y="21106"/>
                    <a:pt x="0" y="21106"/>
                    <a:pt x="0" y="21106"/>
                  </a:cubicBezTo>
                  <a:cubicBezTo>
                    <a:pt x="0" y="21375"/>
                    <a:pt x="143" y="21600"/>
                    <a:pt x="286" y="21600"/>
                  </a:cubicBezTo>
                  <a:cubicBezTo>
                    <a:pt x="21314" y="21600"/>
                    <a:pt x="21314" y="21600"/>
                    <a:pt x="21314" y="21600"/>
                  </a:cubicBezTo>
                  <a:cubicBezTo>
                    <a:pt x="21457" y="21600"/>
                    <a:pt x="21600" y="21375"/>
                    <a:pt x="21600" y="21106"/>
                  </a:cubicBezTo>
                  <a:cubicBezTo>
                    <a:pt x="21600" y="21106"/>
                    <a:pt x="21600" y="21106"/>
                    <a:pt x="21600" y="21106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DE4E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92257" y="66360"/>
              <a:ext cx="879954" cy="584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842"/>
                    <a:pt x="0" y="20842"/>
                    <a:pt x="0" y="20842"/>
                  </a:cubicBezTo>
                  <a:cubicBezTo>
                    <a:pt x="0" y="21268"/>
                    <a:pt x="220" y="21600"/>
                    <a:pt x="502" y="21600"/>
                  </a:cubicBezTo>
                  <a:cubicBezTo>
                    <a:pt x="21098" y="21600"/>
                    <a:pt x="21098" y="21600"/>
                    <a:pt x="21098" y="21600"/>
                  </a:cubicBezTo>
                  <a:cubicBezTo>
                    <a:pt x="21380" y="21600"/>
                    <a:pt x="21600" y="21268"/>
                    <a:pt x="21600" y="20842"/>
                  </a:cubicBezTo>
                  <a:cubicBezTo>
                    <a:pt x="21600" y="20463"/>
                    <a:pt x="21600" y="20463"/>
                    <a:pt x="21600" y="20463"/>
                  </a:cubicBezTo>
                  <a:cubicBezTo>
                    <a:pt x="21600" y="20889"/>
                    <a:pt x="21380" y="21221"/>
                    <a:pt x="21098" y="21221"/>
                  </a:cubicBezTo>
                  <a:cubicBezTo>
                    <a:pt x="502" y="21221"/>
                    <a:pt x="502" y="21221"/>
                    <a:pt x="502" y="21221"/>
                  </a:cubicBezTo>
                  <a:cubicBezTo>
                    <a:pt x="220" y="21221"/>
                    <a:pt x="0" y="20889"/>
                    <a:pt x="0" y="2046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4E5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102508" y="10250"/>
              <a:ext cx="859452" cy="61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7" y="21600"/>
                  </a:moveTo>
                  <a:cubicBezTo>
                    <a:pt x="96" y="21600"/>
                    <a:pt x="0" y="21421"/>
                    <a:pt x="0" y="2124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0" y="134"/>
                    <a:pt x="96" y="0"/>
                    <a:pt x="257" y="0"/>
                  </a:cubicBezTo>
                  <a:cubicBezTo>
                    <a:pt x="7586" y="0"/>
                    <a:pt x="7586" y="0"/>
                    <a:pt x="7586" y="0"/>
                  </a:cubicBezTo>
                  <a:cubicBezTo>
                    <a:pt x="8775" y="0"/>
                    <a:pt x="9932" y="580"/>
                    <a:pt x="10832" y="1696"/>
                  </a:cubicBezTo>
                  <a:cubicBezTo>
                    <a:pt x="11700" y="580"/>
                    <a:pt x="12857" y="0"/>
                    <a:pt x="14079" y="0"/>
                  </a:cubicBezTo>
                  <a:cubicBezTo>
                    <a:pt x="21343" y="0"/>
                    <a:pt x="21343" y="0"/>
                    <a:pt x="21343" y="0"/>
                  </a:cubicBezTo>
                  <a:cubicBezTo>
                    <a:pt x="21504" y="0"/>
                    <a:pt x="21600" y="134"/>
                    <a:pt x="21600" y="357"/>
                  </a:cubicBezTo>
                  <a:cubicBezTo>
                    <a:pt x="21600" y="21243"/>
                    <a:pt x="21600" y="21243"/>
                    <a:pt x="21600" y="21243"/>
                  </a:cubicBezTo>
                  <a:cubicBezTo>
                    <a:pt x="21600" y="21421"/>
                    <a:pt x="21504" y="21600"/>
                    <a:pt x="21343" y="21600"/>
                  </a:cubicBezTo>
                  <a:cubicBezTo>
                    <a:pt x="257" y="21600"/>
                    <a:pt x="257" y="21600"/>
                    <a:pt x="257" y="21600"/>
                  </a:cubicBezTo>
                </a:path>
              </a:pathLst>
            </a:custGeom>
            <a:solidFill>
              <a:srgbClr val="F4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92257" y="0"/>
              <a:ext cx="879954" cy="640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98" y="691"/>
                  </a:moveTo>
                  <a:cubicBezTo>
                    <a:pt x="21098" y="20909"/>
                    <a:pt x="21098" y="20909"/>
                    <a:pt x="21098" y="20909"/>
                  </a:cubicBezTo>
                  <a:cubicBezTo>
                    <a:pt x="502" y="20909"/>
                    <a:pt x="502" y="20909"/>
                    <a:pt x="502" y="20909"/>
                  </a:cubicBezTo>
                  <a:cubicBezTo>
                    <a:pt x="502" y="691"/>
                    <a:pt x="502" y="691"/>
                    <a:pt x="502" y="691"/>
                  </a:cubicBezTo>
                  <a:cubicBezTo>
                    <a:pt x="7660" y="691"/>
                    <a:pt x="7660" y="691"/>
                    <a:pt x="7660" y="691"/>
                  </a:cubicBezTo>
                  <a:cubicBezTo>
                    <a:pt x="8853" y="691"/>
                    <a:pt x="9984" y="1339"/>
                    <a:pt x="10831" y="2462"/>
                  </a:cubicBezTo>
                  <a:cubicBezTo>
                    <a:pt x="11648" y="1339"/>
                    <a:pt x="12809" y="691"/>
                    <a:pt x="14002" y="691"/>
                  </a:cubicBezTo>
                  <a:cubicBezTo>
                    <a:pt x="21098" y="691"/>
                    <a:pt x="21098" y="691"/>
                    <a:pt x="21098" y="691"/>
                  </a:cubicBezTo>
                  <a:moveTo>
                    <a:pt x="21098" y="0"/>
                  </a:moveTo>
                  <a:cubicBezTo>
                    <a:pt x="14002" y="0"/>
                    <a:pt x="14002" y="0"/>
                    <a:pt x="14002" y="0"/>
                  </a:cubicBezTo>
                  <a:cubicBezTo>
                    <a:pt x="12809" y="0"/>
                    <a:pt x="11710" y="518"/>
                    <a:pt x="10831" y="1555"/>
                  </a:cubicBezTo>
                  <a:cubicBezTo>
                    <a:pt x="9921" y="518"/>
                    <a:pt x="8822" y="0"/>
                    <a:pt x="7660" y="0"/>
                  </a:cubicBezTo>
                  <a:cubicBezTo>
                    <a:pt x="502" y="0"/>
                    <a:pt x="502" y="0"/>
                    <a:pt x="502" y="0"/>
                  </a:cubicBezTo>
                  <a:cubicBezTo>
                    <a:pt x="220" y="0"/>
                    <a:pt x="0" y="302"/>
                    <a:pt x="0" y="691"/>
                  </a:cubicBezTo>
                  <a:cubicBezTo>
                    <a:pt x="0" y="20909"/>
                    <a:pt x="0" y="20909"/>
                    <a:pt x="0" y="20909"/>
                  </a:cubicBezTo>
                  <a:cubicBezTo>
                    <a:pt x="0" y="21298"/>
                    <a:pt x="220" y="21600"/>
                    <a:pt x="502" y="21600"/>
                  </a:cubicBezTo>
                  <a:cubicBezTo>
                    <a:pt x="21098" y="21600"/>
                    <a:pt x="21098" y="21600"/>
                    <a:pt x="21098" y="21600"/>
                  </a:cubicBezTo>
                  <a:cubicBezTo>
                    <a:pt x="21380" y="21600"/>
                    <a:pt x="21600" y="21298"/>
                    <a:pt x="21600" y="20909"/>
                  </a:cubicBezTo>
                  <a:cubicBezTo>
                    <a:pt x="21600" y="691"/>
                    <a:pt x="21600" y="691"/>
                    <a:pt x="21600" y="691"/>
                  </a:cubicBezTo>
                  <a:cubicBezTo>
                    <a:pt x="21600" y="302"/>
                    <a:pt x="21380" y="0"/>
                    <a:pt x="21098" y="0"/>
                  </a:cubicBezTo>
                </a:path>
              </a:pathLst>
            </a:custGeom>
            <a:solidFill>
              <a:srgbClr val="1F51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112759" y="570269"/>
              <a:ext cx="838950" cy="49636"/>
            </a:xfrm>
            <a:prstGeom prst="rect">
              <a:avLst/>
            </a:prstGeom>
            <a:solidFill>
              <a:srgbClr val="D5E7F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608575" y="201239"/>
              <a:ext cx="260048" cy="20502"/>
            </a:xfrm>
            <a:prstGeom prst="rect">
              <a:avLst/>
            </a:prstGeom>
            <a:solidFill>
              <a:srgbClr val="C9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608575" y="381977"/>
              <a:ext cx="260048" cy="20502"/>
            </a:xfrm>
            <a:prstGeom prst="rect">
              <a:avLst/>
            </a:prstGeom>
            <a:solidFill>
              <a:srgbClr val="C9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608575" y="290799"/>
              <a:ext cx="213649" cy="20502"/>
            </a:xfrm>
            <a:prstGeom prst="rect">
              <a:avLst/>
            </a:prstGeom>
            <a:solidFill>
              <a:srgbClr val="C9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405716" y="288102"/>
              <a:ext cx="74994" cy="7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71" y="10800"/>
                  </a:moveTo>
                  <a:cubicBezTo>
                    <a:pt x="15742" y="10800"/>
                    <a:pt x="15742" y="10800"/>
                    <a:pt x="15742" y="10800"/>
                  </a:cubicBezTo>
                  <a:cubicBezTo>
                    <a:pt x="15742" y="11917"/>
                    <a:pt x="15010" y="13407"/>
                    <a:pt x="14278" y="14152"/>
                  </a:cubicBezTo>
                  <a:cubicBezTo>
                    <a:pt x="13180" y="14897"/>
                    <a:pt x="12081" y="15641"/>
                    <a:pt x="10983" y="15641"/>
                  </a:cubicBezTo>
                  <a:cubicBezTo>
                    <a:pt x="9519" y="15641"/>
                    <a:pt x="8420" y="14897"/>
                    <a:pt x="7322" y="14152"/>
                  </a:cubicBezTo>
                  <a:cubicBezTo>
                    <a:pt x="6590" y="13407"/>
                    <a:pt x="5858" y="11917"/>
                    <a:pt x="5858" y="10800"/>
                  </a:cubicBezTo>
                  <a:cubicBezTo>
                    <a:pt x="5858" y="9310"/>
                    <a:pt x="6590" y="8193"/>
                    <a:pt x="7322" y="7448"/>
                  </a:cubicBezTo>
                  <a:cubicBezTo>
                    <a:pt x="8420" y="6331"/>
                    <a:pt x="9519" y="5959"/>
                    <a:pt x="10983" y="5959"/>
                  </a:cubicBezTo>
                  <a:cubicBezTo>
                    <a:pt x="12081" y="5959"/>
                    <a:pt x="13180" y="6331"/>
                    <a:pt x="14278" y="7448"/>
                  </a:cubicBezTo>
                  <a:cubicBezTo>
                    <a:pt x="15010" y="8193"/>
                    <a:pt x="15742" y="9310"/>
                    <a:pt x="15742" y="10800"/>
                  </a:cubicBezTo>
                  <a:cubicBezTo>
                    <a:pt x="18671" y="10800"/>
                    <a:pt x="18671" y="10800"/>
                    <a:pt x="18671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4841"/>
                    <a:pt x="16841" y="0"/>
                    <a:pt x="10983" y="0"/>
                  </a:cubicBezTo>
                  <a:cubicBezTo>
                    <a:pt x="4759" y="0"/>
                    <a:pt x="0" y="4841"/>
                    <a:pt x="0" y="10800"/>
                  </a:cubicBezTo>
                  <a:cubicBezTo>
                    <a:pt x="0" y="16759"/>
                    <a:pt x="4759" y="21600"/>
                    <a:pt x="10983" y="21600"/>
                  </a:cubicBezTo>
                  <a:cubicBezTo>
                    <a:pt x="16841" y="21600"/>
                    <a:pt x="21600" y="16759"/>
                    <a:pt x="21600" y="10800"/>
                  </a:cubicBezTo>
                  <a:lnTo>
                    <a:pt x="18671" y="10800"/>
                  </a:ln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185593" y="288102"/>
              <a:ext cx="73915" cy="7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1" y="10800"/>
                  </a:moveTo>
                  <a:cubicBezTo>
                    <a:pt x="15641" y="10800"/>
                    <a:pt x="15641" y="10800"/>
                    <a:pt x="15641" y="10800"/>
                  </a:cubicBezTo>
                  <a:cubicBezTo>
                    <a:pt x="15641" y="11917"/>
                    <a:pt x="14897" y="13407"/>
                    <a:pt x="14152" y="14152"/>
                  </a:cubicBezTo>
                  <a:cubicBezTo>
                    <a:pt x="13407" y="14897"/>
                    <a:pt x="11917" y="15641"/>
                    <a:pt x="10800" y="15641"/>
                  </a:cubicBezTo>
                  <a:cubicBezTo>
                    <a:pt x="9310" y="15641"/>
                    <a:pt x="8193" y="14897"/>
                    <a:pt x="7076" y="14152"/>
                  </a:cubicBezTo>
                  <a:cubicBezTo>
                    <a:pt x="6331" y="13407"/>
                    <a:pt x="5959" y="11917"/>
                    <a:pt x="5959" y="10800"/>
                  </a:cubicBezTo>
                  <a:cubicBezTo>
                    <a:pt x="5959" y="9310"/>
                    <a:pt x="6331" y="8193"/>
                    <a:pt x="7076" y="7448"/>
                  </a:cubicBezTo>
                  <a:cubicBezTo>
                    <a:pt x="8193" y="6331"/>
                    <a:pt x="9310" y="5959"/>
                    <a:pt x="10800" y="5959"/>
                  </a:cubicBezTo>
                  <a:cubicBezTo>
                    <a:pt x="11917" y="5959"/>
                    <a:pt x="13407" y="6331"/>
                    <a:pt x="14152" y="7448"/>
                  </a:cubicBezTo>
                  <a:cubicBezTo>
                    <a:pt x="14897" y="8193"/>
                    <a:pt x="15641" y="9310"/>
                    <a:pt x="15641" y="10800"/>
                  </a:cubicBezTo>
                  <a:cubicBezTo>
                    <a:pt x="18621" y="10800"/>
                    <a:pt x="18621" y="10800"/>
                    <a:pt x="18621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4841"/>
                    <a:pt x="16759" y="0"/>
                    <a:pt x="10800" y="0"/>
                  </a:cubicBezTo>
                  <a:cubicBezTo>
                    <a:pt x="4841" y="0"/>
                    <a:pt x="0" y="4841"/>
                    <a:pt x="0" y="10800"/>
                  </a:cubicBezTo>
                  <a:cubicBezTo>
                    <a:pt x="0" y="16759"/>
                    <a:pt x="4841" y="21600"/>
                    <a:pt x="10800" y="21600"/>
                  </a:cubicBezTo>
                  <a:cubicBezTo>
                    <a:pt x="16759" y="21600"/>
                    <a:pt x="21600" y="16759"/>
                    <a:pt x="21600" y="10800"/>
                  </a:cubicBezTo>
                  <a:lnTo>
                    <a:pt x="18621" y="10800"/>
                  </a:ln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297813" y="288102"/>
              <a:ext cx="75533" cy="74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71" y="10800"/>
                  </a:moveTo>
                  <a:cubicBezTo>
                    <a:pt x="15742" y="10800"/>
                    <a:pt x="15742" y="10800"/>
                    <a:pt x="15742" y="10800"/>
                  </a:cubicBezTo>
                  <a:cubicBezTo>
                    <a:pt x="15742" y="11917"/>
                    <a:pt x="15010" y="13407"/>
                    <a:pt x="14278" y="14152"/>
                  </a:cubicBezTo>
                  <a:cubicBezTo>
                    <a:pt x="13180" y="14897"/>
                    <a:pt x="12081" y="15641"/>
                    <a:pt x="10983" y="15641"/>
                  </a:cubicBezTo>
                  <a:cubicBezTo>
                    <a:pt x="9519" y="15641"/>
                    <a:pt x="8420" y="14897"/>
                    <a:pt x="7322" y="14152"/>
                  </a:cubicBezTo>
                  <a:cubicBezTo>
                    <a:pt x="6590" y="13407"/>
                    <a:pt x="5858" y="11917"/>
                    <a:pt x="5858" y="10800"/>
                  </a:cubicBezTo>
                  <a:cubicBezTo>
                    <a:pt x="5858" y="9310"/>
                    <a:pt x="6590" y="8193"/>
                    <a:pt x="7322" y="7448"/>
                  </a:cubicBezTo>
                  <a:cubicBezTo>
                    <a:pt x="8420" y="6331"/>
                    <a:pt x="9519" y="5959"/>
                    <a:pt x="10983" y="5959"/>
                  </a:cubicBezTo>
                  <a:cubicBezTo>
                    <a:pt x="12081" y="5959"/>
                    <a:pt x="13180" y="6331"/>
                    <a:pt x="14278" y="7448"/>
                  </a:cubicBezTo>
                  <a:cubicBezTo>
                    <a:pt x="15010" y="8193"/>
                    <a:pt x="15742" y="9310"/>
                    <a:pt x="15742" y="10800"/>
                  </a:cubicBezTo>
                  <a:cubicBezTo>
                    <a:pt x="18671" y="10800"/>
                    <a:pt x="18671" y="10800"/>
                    <a:pt x="18671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4841"/>
                    <a:pt x="16841" y="0"/>
                    <a:pt x="10983" y="0"/>
                  </a:cubicBezTo>
                  <a:cubicBezTo>
                    <a:pt x="5125" y="0"/>
                    <a:pt x="0" y="4841"/>
                    <a:pt x="0" y="10800"/>
                  </a:cubicBezTo>
                  <a:cubicBezTo>
                    <a:pt x="0" y="16759"/>
                    <a:pt x="5125" y="21600"/>
                    <a:pt x="10983" y="21600"/>
                  </a:cubicBezTo>
                  <a:cubicBezTo>
                    <a:pt x="16841" y="21600"/>
                    <a:pt x="21600" y="16759"/>
                    <a:pt x="21600" y="10800"/>
                  </a:cubicBezTo>
                  <a:lnTo>
                    <a:pt x="18671" y="10800"/>
                  </a:ln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212569" y="198542"/>
              <a:ext cx="105747" cy="9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64" y="21600"/>
                  </a:moveTo>
                  <a:cubicBezTo>
                    <a:pt x="4164" y="7200"/>
                    <a:pt x="4164" y="7200"/>
                    <a:pt x="4164" y="7200"/>
                  </a:cubicBezTo>
                  <a:cubicBezTo>
                    <a:pt x="4164" y="6369"/>
                    <a:pt x="4424" y="5815"/>
                    <a:pt x="4945" y="5262"/>
                  </a:cubicBezTo>
                  <a:cubicBezTo>
                    <a:pt x="5465" y="4708"/>
                    <a:pt x="5986" y="4431"/>
                    <a:pt x="6766" y="4431"/>
                  </a:cubicBezTo>
                  <a:cubicBezTo>
                    <a:pt x="21600" y="4431"/>
                    <a:pt x="21600" y="4431"/>
                    <a:pt x="21600" y="4431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6766" y="0"/>
                    <a:pt x="6766" y="0"/>
                    <a:pt x="6766" y="0"/>
                  </a:cubicBezTo>
                  <a:cubicBezTo>
                    <a:pt x="3123" y="0"/>
                    <a:pt x="0" y="3323"/>
                    <a:pt x="0" y="72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4164" y="21600"/>
                    <a:pt x="4164" y="21600"/>
                    <a:pt x="4164" y="21600"/>
                  </a:cubicBez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309682" y="178040"/>
              <a:ext cx="53414" cy="61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0800"/>
                  </a:lnTo>
                  <a:lnTo>
                    <a:pt x="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251954" y="359857"/>
              <a:ext cx="202320" cy="80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13" y="0"/>
                  </a:moveTo>
                  <a:cubicBezTo>
                    <a:pt x="19413" y="12686"/>
                    <a:pt x="19413" y="12686"/>
                    <a:pt x="19413" y="12686"/>
                  </a:cubicBezTo>
                  <a:cubicBezTo>
                    <a:pt x="19413" y="13714"/>
                    <a:pt x="19139" y="14400"/>
                    <a:pt x="18866" y="15086"/>
                  </a:cubicBezTo>
                  <a:cubicBezTo>
                    <a:pt x="18729" y="15771"/>
                    <a:pt x="18319" y="16114"/>
                    <a:pt x="17909" y="16114"/>
                  </a:cubicBezTo>
                  <a:cubicBezTo>
                    <a:pt x="0" y="16114"/>
                    <a:pt x="0" y="16114"/>
                    <a:pt x="0" y="1611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7909" y="21600"/>
                    <a:pt x="17909" y="21600"/>
                    <a:pt x="17909" y="21600"/>
                  </a:cubicBezTo>
                  <a:cubicBezTo>
                    <a:pt x="19959" y="21600"/>
                    <a:pt x="21600" y="17829"/>
                    <a:pt x="21600" y="12686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9413" y="0"/>
                    <a:pt x="19413" y="0"/>
                    <a:pt x="19413" y="0"/>
                  </a:cubicBez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207174" y="399782"/>
              <a:ext cx="53953" cy="6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08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401400" y="166171"/>
              <a:ext cx="83626" cy="82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121"/>
                  </a:moveTo>
                  <a:lnTo>
                    <a:pt x="17559" y="21600"/>
                  </a:lnTo>
                  <a:lnTo>
                    <a:pt x="21600" y="17905"/>
                  </a:lnTo>
                  <a:lnTo>
                    <a:pt x="4041" y="0"/>
                  </a:lnTo>
                  <a:lnTo>
                    <a:pt x="0" y="4121"/>
                  </a:ln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401400" y="166171"/>
              <a:ext cx="83626" cy="82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41" y="21600"/>
                  </a:moveTo>
                  <a:lnTo>
                    <a:pt x="21600" y="4121"/>
                  </a:lnTo>
                  <a:lnTo>
                    <a:pt x="17559" y="0"/>
                  </a:lnTo>
                  <a:lnTo>
                    <a:pt x="0" y="17905"/>
                  </a:lnTo>
                  <a:lnTo>
                    <a:pt x="4041" y="21600"/>
                  </a:ln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829" name="Group 829"/>
          <p:cNvGrpSpPr/>
          <p:nvPr/>
        </p:nvGrpSpPr>
        <p:grpSpPr>
          <a:xfrm>
            <a:off x="3115302" y="6256920"/>
            <a:ext cx="570810" cy="356522"/>
            <a:chOff x="0" y="0"/>
            <a:chExt cx="570809" cy="356521"/>
          </a:xfrm>
        </p:grpSpPr>
        <p:sp>
          <p:nvSpPr>
            <p:cNvPr id="821" name="Shape 821"/>
            <p:cNvSpPr/>
            <p:nvPr/>
          </p:nvSpPr>
          <p:spPr>
            <a:xfrm>
              <a:off x="0" y="30879"/>
              <a:ext cx="570810" cy="325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121"/>
                    <a:pt x="0" y="20121"/>
                    <a:pt x="0" y="20121"/>
                  </a:cubicBezTo>
                  <a:cubicBezTo>
                    <a:pt x="0" y="20934"/>
                    <a:pt x="378" y="21600"/>
                    <a:pt x="882" y="21600"/>
                  </a:cubicBezTo>
                  <a:cubicBezTo>
                    <a:pt x="20718" y="21600"/>
                    <a:pt x="20718" y="21600"/>
                    <a:pt x="20718" y="21600"/>
                  </a:cubicBezTo>
                  <a:cubicBezTo>
                    <a:pt x="21222" y="21600"/>
                    <a:pt x="21600" y="20934"/>
                    <a:pt x="21600" y="20121"/>
                  </a:cubicBezTo>
                  <a:cubicBezTo>
                    <a:pt x="21600" y="19529"/>
                    <a:pt x="21600" y="19529"/>
                    <a:pt x="21600" y="19529"/>
                  </a:cubicBezTo>
                  <a:cubicBezTo>
                    <a:pt x="21600" y="20342"/>
                    <a:pt x="21222" y="21008"/>
                    <a:pt x="20718" y="21008"/>
                  </a:cubicBezTo>
                  <a:cubicBezTo>
                    <a:pt x="882" y="21008"/>
                    <a:pt x="882" y="21008"/>
                    <a:pt x="882" y="21008"/>
                  </a:cubicBezTo>
                  <a:cubicBezTo>
                    <a:pt x="378" y="21008"/>
                    <a:pt x="0" y="20342"/>
                    <a:pt x="0" y="19529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8889" y="8889"/>
              <a:ext cx="553031" cy="329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36" y="21600"/>
                  </a:moveTo>
                  <a:cubicBezTo>
                    <a:pt x="564" y="21600"/>
                    <a:pt x="564" y="21600"/>
                    <a:pt x="564" y="21600"/>
                  </a:cubicBezTo>
                  <a:cubicBezTo>
                    <a:pt x="260" y="21600"/>
                    <a:pt x="0" y="21235"/>
                    <a:pt x="0" y="20724"/>
                  </a:cubicBezTo>
                  <a:cubicBezTo>
                    <a:pt x="0" y="876"/>
                    <a:pt x="0" y="876"/>
                    <a:pt x="0" y="876"/>
                  </a:cubicBezTo>
                  <a:cubicBezTo>
                    <a:pt x="0" y="365"/>
                    <a:pt x="260" y="0"/>
                    <a:pt x="564" y="0"/>
                  </a:cubicBezTo>
                  <a:cubicBezTo>
                    <a:pt x="21036" y="0"/>
                    <a:pt x="21036" y="0"/>
                    <a:pt x="21036" y="0"/>
                  </a:cubicBezTo>
                  <a:cubicBezTo>
                    <a:pt x="21340" y="0"/>
                    <a:pt x="21600" y="365"/>
                    <a:pt x="21600" y="876"/>
                  </a:cubicBezTo>
                  <a:cubicBezTo>
                    <a:pt x="21600" y="20724"/>
                    <a:pt x="21600" y="20724"/>
                    <a:pt x="21600" y="20724"/>
                  </a:cubicBezTo>
                  <a:cubicBezTo>
                    <a:pt x="21600" y="21235"/>
                    <a:pt x="21340" y="21600"/>
                    <a:pt x="21036" y="2160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0" y="0"/>
              <a:ext cx="570810" cy="34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18" y="21600"/>
                  </a:moveTo>
                  <a:cubicBezTo>
                    <a:pt x="882" y="21600"/>
                    <a:pt x="882" y="21600"/>
                    <a:pt x="882" y="21600"/>
                  </a:cubicBezTo>
                  <a:cubicBezTo>
                    <a:pt x="378" y="21600"/>
                    <a:pt x="0" y="20977"/>
                    <a:pt x="0" y="20215"/>
                  </a:cubicBezTo>
                  <a:cubicBezTo>
                    <a:pt x="0" y="1385"/>
                    <a:pt x="0" y="1385"/>
                    <a:pt x="0" y="1385"/>
                  </a:cubicBezTo>
                  <a:cubicBezTo>
                    <a:pt x="0" y="623"/>
                    <a:pt x="378" y="0"/>
                    <a:pt x="882" y="0"/>
                  </a:cubicBezTo>
                  <a:cubicBezTo>
                    <a:pt x="20718" y="0"/>
                    <a:pt x="20718" y="0"/>
                    <a:pt x="20718" y="0"/>
                  </a:cubicBezTo>
                  <a:cubicBezTo>
                    <a:pt x="21222" y="0"/>
                    <a:pt x="21600" y="623"/>
                    <a:pt x="21600" y="1385"/>
                  </a:cubicBezTo>
                  <a:cubicBezTo>
                    <a:pt x="21600" y="20215"/>
                    <a:pt x="21600" y="20215"/>
                    <a:pt x="21600" y="20215"/>
                  </a:cubicBezTo>
                  <a:cubicBezTo>
                    <a:pt x="21600" y="20977"/>
                    <a:pt x="21222" y="21600"/>
                    <a:pt x="20718" y="21600"/>
                  </a:cubicBezTo>
                  <a:moveTo>
                    <a:pt x="882" y="1108"/>
                  </a:moveTo>
                  <a:cubicBezTo>
                    <a:pt x="756" y="1108"/>
                    <a:pt x="672" y="1246"/>
                    <a:pt x="672" y="1385"/>
                  </a:cubicBezTo>
                  <a:cubicBezTo>
                    <a:pt x="672" y="20215"/>
                    <a:pt x="672" y="20215"/>
                    <a:pt x="672" y="20215"/>
                  </a:cubicBezTo>
                  <a:cubicBezTo>
                    <a:pt x="672" y="20354"/>
                    <a:pt x="756" y="20492"/>
                    <a:pt x="882" y="20492"/>
                  </a:cubicBezTo>
                  <a:cubicBezTo>
                    <a:pt x="20718" y="20492"/>
                    <a:pt x="20718" y="20492"/>
                    <a:pt x="20718" y="20492"/>
                  </a:cubicBezTo>
                  <a:cubicBezTo>
                    <a:pt x="20844" y="20492"/>
                    <a:pt x="20928" y="20354"/>
                    <a:pt x="20928" y="20215"/>
                  </a:cubicBezTo>
                  <a:cubicBezTo>
                    <a:pt x="20928" y="1385"/>
                    <a:pt x="20928" y="1385"/>
                    <a:pt x="20928" y="1385"/>
                  </a:cubicBezTo>
                  <a:cubicBezTo>
                    <a:pt x="20928" y="1246"/>
                    <a:pt x="20844" y="1108"/>
                    <a:pt x="20718" y="1108"/>
                  </a:cubicBezTo>
                  <a:cubicBezTo>
                    <a:pt x="882" y="1108"/>
                    <a:pt x="882" y="1108"/>
                    <a:pt x="882" y="1108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17779" y="17779"/>
              <a:ext cx="535252" cy="183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76" y="0"/>
                  </a:moveTo>
                  <a:cubicBezTo>
                    <a:pt x="224" y="0"/>
                    <a:pt x="224" y="0"/>
                    <a:pt x="224" y="0"/>
                  </a:cubicBezTo>
                  <a:cubicBezTo>
                    <a:pt x="90" y="0"/>
                    <a:pt x="0" y="262"/>
                    <a:pt x="0" y="524"/>
                  </a:cubicBezTo>
                  <a:cubicBezTo>
                    <a:pt x="0" y="3142"/>
                    <a:pt x="0" y="3142"/>
                    <a:pt x="0" y="3142"/>
                  </a:cubicBezTo>
                  <a:cubicBezTo>
                    <a:pt x="10441" y="21338"/>
                    <a:pt x="10441" y="21338"/>
                    <a:pt x="10441" y="21338"/>
                  </a:cubicBezTo>
                  <a:cubicBezTo>
                    <a:pt x="10576" y="21469"/>
                    <a:pt x="10666" y="21600"/>
                    <a:pt x="10800" y="21600"/>
                  </a:cubicBezTo>
                  <a:cubicBezTo>
                    <a:pt x="10934" y="21600"/>
                    <a:pt x="11024" y="21469"/>
                    <a:pt x="11159" y="21338"/>
                  </a:cubicBezTo>
                  <a:cubicBezTo>
                    <a:pt x="21600" y="3142"/>
                    <a:pt x="21600" y="3142"/>
                    <a:pt x="21600" y="3142"/>
                  </a:cubicBezTo>
                  <a:cubicBezTo>
                    <a:pt x="21600" y="524"/>
                    <a:pt x="21600" y="524"/>
                    <a:pt x="21600" y="524"/>
                  </a:cubicBezTo>
                  <a:cubicBezTo>
                    <a:pt x="21600" y="262"/>
                    <a:pt x="21510" y="0"/>
                    <a:pt x="21376" y="0"/>
                  </a:cubicBezTo>
                </a:path>
              </a:pathLst>
            </a:custGeom>
            <a:solidFill>
              <a:srgbClr val="DFE4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8889" y="8889"/>
              <a:ext cx="553031" cy="3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36" y="0"/>
                  </a:moveTo>
                  <a:cubicBezTo>
                    <a:pt x="564" y="0"/>
                    <a:pt x="564" y="0"/>
                    <a:pt x="564" y="0"/>
                  </a:cubicBezTo>
                  <a:cubicBezTo>
                    <a:pt x="260" y="0"/>
                    <a:pt x="0" y="3375"/>
                    <a:pt x="0" y="8100"/>
                  </a:cubicBezTo>
                  <a:cubicBezTo>
                    <a:pt x="0" y="18225"/>
                    <a:pt x="0" y="18225"/>
                    <a:pt x="0" y="18225"/>
                  </a:cubicBezTo>
                  <a:cubicBezTo>
                    <a:pt x="347" y="21600"/>
                    <a:pt x="347" y="21600"/>
                    <a:pt x="347" y="21600"/>
                  </a:cubicBezTo>
                  <a:cubicBezTo>
                    <a:pt x="347" y="8100"/>
                    <a:pt x="347" y="8100"/>
                    <a:pt x="347" y="8100"/>
                  </a:cubicBezTo>
                  <a:cubicBezTo>
                    <a:pt x="347" y="6750"/>
                    <a:pt x="434" y="5400"/>
                    <a:pt x="564" y="5400"/>
                  </a:cubicBezTo>
                  <a:cubicBezTo>
                    <a:pt x="21036" y="5400"/>
                    <a:pt x="21036" y="5400"/>
                    <a:pt x="21036" y="5400"/>
                  </a:cubicBezTo>
                  <a:cubicBezTo>
                    <a:pt x="21166" y="5400"/>
                    <a:pt x="21253" y="6750"/>
                    <a:pt x="21253" y="8100"/>
                  </a:cubicBezTo>
                  <a:cubicBezTo>
                    <a:pt x="21253" y="21600"/>
                    <a:pt x="21253" y="21600"/>
                    <a:pt x="21253" y="21600"/>
                  </a:cubicBezTo>
                  <a:cubicBezTo>
                    <a:pt x="21600" y="18225"/>
                    <a:pt x="21600" y="18225"/>
                    <a:pt x="21600" y="18225"/>
                  </a:cubicBezTo>
                  <a:cubicBezTo>
                    <a:pt x="21600" y="8100"/>
                    <a:pt x="21600" y="8100"/>
                    <a:pt x="21600" y="8100"/>
                  </a:cubicBezTo>
                  <a:cubicBezTo>
                    <a:pt x="21600" y="3375"/>
                    <a:pt x="21340" y="0"/>
                    <a:pt x="21036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8889" y="8889"/>
              <a:ext cx="553031" cy="161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extrusionOk="0">
                  <a:moveTo>
                    <a:pt x="0" y="0"/>
                  </a:moveTo>
                  <a:cubicBezTo>
                    <a:pt x="10453" y="21156"/>
                    <a:pt x="10453" y="21156"/>
                    <a:pt x="10453" y="21156"/>
                  </a:cubicBezTo>
                  <a:cubicBezTo>
                    <a:pt x="10670" y="21600"/>
                    <a:pt x="10930" y="21600"/>
                    <a:pt x="11147" y="21156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8964" y="4210"/>
              <a:ext cx="558685" cy="180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extrusionOk="0">
                  <a:moveTo>
                    <a:pt x="10948" y="21600"/>
                  </a:moveTo>
                  <a:cubicBezTo>
                    <a:pt x="10779" y="21600"/>
                    <a:pt x="10610" y="21467"/>
                    <a:pt x="10483" y="21067"/>
                  </a:cubicBezTo>
                  <a:cubicBezTo>
                    <a:pt x="169" y="1733"/>
                    <a:pt x="169" y="1733"/>
                    <a:pt x="169" y="1733"/>
                  </a:cubicBezTo>
                  <a:cubicBezTo>
                    <a:pt x="-127" y="1333"/>
                    <a:pt x="0" y="0"/>
                    <a:pt x="296" y="0"/>
                  </a:cubicBezTo>
                  <a:cubicBezTo>
                    <a:pt x="20712" y="0"/>
                    <a:pt x="20712" y="0"/>
                    <a:pt x="20712" y="0"/>
                  </a:cubicBezTo>
                  <a:cubicBezTo>
                    <a:pt x="21262" y="0"/>
                    <a:pt x="21473" y="2400"/>
                    <a:pt x="21008" y="3200"/>
                  </a:cubicBezTo>
                  <a:cubicBezTo>
                    <a:pt x="11455" y="21067"/>
                    <a:pt x="11455" y="21067"/>
                    <a:pt x="11455" y="21067"/>
                  </a:cubicBezTo>
                  <a:cubicBezTo>
                    <a:pt x="11328" y="21467"/>
                    <a:pt x="11159" y="21600"/>
                    <a:pt x="10948" y="21600"/>
                  </a:cubicBezTo>
                  <a:close/>
                  <a:moveTo>
                    <a:pt x="1691" y="2133"/>
                  </a:moveTo>
                  <a:cubicBezTo>
                    <a:pt x="10821" y="19333"/>
                    <a:pt x="10821" y="19333"/>
                    <a:pt x="10821" y="19333"/>
                  </a:cubicBezTo>
                  <a:cubicBezTo>
                    <a:pt x="10905" y="19467"/>
                    <a:pt x="11032" y="19467"/>
                    <a:pt x="11117" y="19333"/>
                  </a:cubicBezTo>
                  <a:cubicBezTo>
                    <a:pt x="20247" y="2133"/>
                    <a:pt x="20247" y="2133"/>
                    <a:pt x="20247" y="2133"/>
                  </a:cubicBezTo>
                  <a:lnTo>
                    <a:pt x="1691" y="2133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935" y="0"/>
              <a:ext cx="16845" cy="17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916" name="Group 916"/>
          <p:cNvGrpSpPr/>
          <p:nvPr/>
        </p:nvGrpSpPr>
        <p:grpSpPr>
          <a:xfrm>
            <a:off x="7290568" y="3973188"/>
            <a:ext cx="771978" cy="782135"/>
            <a:chOff x="0" y="0"/>
            <a:chExt cx="771977" cy="782133"/>
          </a:xfrm>
        </p:grpSpPr>
        <p:sp>
          <p:nvSpPr>
            <p:cNvPr id="830" name="Shape 830"/>
            <p:cNvSpPr/>
            <p:nvPr/>
          </p:nvSpPr>
          <p:spPr>
            <a:xfrm>
              <a:off x="-1" y="213309"/>
              <a:ext cx="771978" cy="568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886"/>
                    <a:pt x="0" y="13886"/>
                    <a:pt x="0" y="13886"/>
                  </a:cubicBezTo>
                  <a:cubicBezTo>
                    <a:pt x="0" y="18129"/>
                    <a:pt x="2558" y="21600"/>
                    <a:pt x="5684" y="21600"/>
                  </a:cubicBezTo>
                  <a:cubicBezTo>
                    <a:pt x="15916" y="21600"/>
                    <a:pt x="15916" y="21600"/>
                    <a:pt x="15916" y="21600"/>
                  </a:cubicBezTo>
                  <a:cubicBezTo>
                    <a:pt x="19042" y="21600"/>
                    <a:pt x="21600" y="18129"/>
                    <a:pt x="21600" y="13886"/>
                  </a:cubicBezTo>
                  <a:cubicBezTo>
                    <a:pt x="21600" y="13500"/>
                    <a:pt x="21600" y="13500"/>
                    <a:pt x="21600" y="13500"/>
                  </a:cubicBezTo>
                  <a:cubicBezTo>
                    <a:pt x="21600" y="17743"/>
                    <a:pt x="19042" y="21214"/>
                    <a:pt x="15916" y="21214"/>
                  </a:cubicBezTo>
                  <a:cubicBezTo>
                    <a:pt x="5684" y="21214"/>
                    <a:pt x="5684" y="21214"/>
                    <a:pt x="5684" y="21214"/>
                  </a:cubicBezTo>
                  <a:cubicBezTo>
                    <a:pt x="2558" y="21214"/>
                    <a:pt x="0" y="17743"/>
                    <a:pt x="0" y="1350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-1" y="0"/>
              <a:ext cx="771978" cy="77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16" y="21600"/>
                  </a:moveTo>
                  <a:cubicBezTo>
                    <a:pt x="5684" y="21600"/>
                    <a:pt x="5684" y="21600"/>
                    <a:pt x="5684" y="21600"/>
                  </a:cubicBezTo>
                  <a:cubicBezTo>
                    <a:pt x="2558" y="21600"/>
                    <a:pt x="0" y="19042"/>
                    <a:pt x="0" y="15916"/>
                  </a:cubicBezTo>
                  <a:cubicBezTo>
                    <a:pt x="0" y="5684"/>
                    <a:pt x="0" y="5684"/>
                    <a:pt x="0" y="5684"/>
                  </a:cubicBezTo>
                  <a:cubicBezTo>
                    <a:pt x="0" y="2558"/>
                    <a:pt x="2558" y="0"/>
                    <a:pt x="5684" y="0"/>
                  </a:cubicBezTo>
                  <a:cubicBezTo>
                    <a:pt x="15916" y="0"/>
                    <a:pt x="15916" y="0"/>
                    <a:pt x="15916" y="0"/>
                  </a:cubicBezTo>
                  <a:cubicBezTo>
                    <a:pt x="19042" y="0"/>
                    <a:pt x="21600" y="2558"/>
                    <a:pt x="21600" y="5684"/>
                  </a:cubicBezTo>
                  <a:cubicBezTo>
                    <a:pt x="21600" y="15916"/>
                    <a:pt x="21600" y="15916"/>
                    <a:pt x="21600" y="15916"/>
                  </a:cubicBezTo>
                  <a:cubicBezTo>
                    <a:pt x="21600" y="19042"/>
                    <a:pt x="19042" y="21600"/>
                    <a:pt x="15916" y="21600"/>
                  </a:cubicBezTo>
                </a:path>
              </a:pathLst>
            </a:cu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151294" y="235228"/>
              <a:ext cx="276929" cy="338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" y="18202"/>
                  </a:moveTo>
                  <a:cubicBezTo>
                    <a:pt x="0" y="18364"/>
                    <a:pt x="0" y="18445"/>
                    <a:pt x="0" y="18526"/>
                  </a:cubicBezTo>
                  <a:cubicBezTo>
                    <a:pt x="0" y="18526"/>
                    <a:pt x="0" y="18526"/>
                    <a:pt x="0" y="18526"/>
                  </a:cubicBezTo>
                  <a:cubicBezTo>
                    <a:pt x="0" y="18445"/>
                    <a:pt x="0" y="18283"/>
                    <a:pt x="99" y="18202"/>
                  </a:cubicBezTo>
                  <a:cubicBezTo>
                    <a:pt x="99" y="18202"/>
                    <a:pt x="99" y="18202"/>
                    <a:pt x="99" y="18202"/>
                  </a:cubicBezTo>
                  <a:moveTo>
                    <a:pt x="11593" y="15694"/>
                  </a:moveTo>
                  <a:cubicBezTo>
                    <a:pt x="10701" y="15694"/>
                    <a:pt x="10701" y="15694"/>
                    <a:pt x="10701" y="15694"/>
                  </a:cubicBezTo>
                  <a:cubicBezTo>
                    <a:pt x="7828" y="20225"/>
                    <a:pt x="7828" y="20225"/>
                    <a:pt x="7828" y="20225"/>
                  </a:cubicBezTo>
                  <a:cubicBezTo>
                    <a:pt x="7828" y="20225"/>
                    <a:pt x="7828" y="20225"/>
                    <a:pt x="7728" y="20306"/>
                  </a:cubicBezTo>
                  <a:cubicBezTo>
                    <a:pt x="7728" y="20306"/>
                    <a:pt x="7728" y="20387"/>
                    <a:pt x="7629" y="20387"/>
                  </a:cubicBezTo>
                  <a:cubicBezTo>
                    <a:pt x="7530" y="20629"/>
                    <a:pt x="7530" y="20629"/>
                    <a:pt x="7530" y="20629"/>
                  </a:cubicBezTo>
                  <a:cubicBezTo>
                    <a:pt x="7530" y="20629"/>
                    <a:pt x="7530" y="20629"/>
                    <a:pt x="7530" y="20629"/>
                  </a:cubicBezTo>
                  <a:cubicBezTo>
                    <a:pt x="7728" y="20710"/>
                    <a:pt x="7927" y="20953"/>
                    <a:pt x="7927" y="21196"/>
                  </a:cubicBezTo>
                  <a:cubicBezTo>
                    <a:pt x="7927" y="21357"/>
                    <a:pt x="7828" y="21438"/>
                    <a:pt x="7728" y="21600"/>
                  </a:cubicBezTo>
                  <a:cubicBezTo>
                    <a:pt x="7828" y="21600"/>
                    <a:pt x="7828" y="21519"/>
                    <a:pt x="7828" y="21519"/>
                  </a:cubicBezTo>
                  <a:cubicBezTo>
                    <a:pt x="11593" y="15694"/>
                    <a:pt x="11593" y="15694"/>
                    <a:pt x="11593" y="15694"/>
                  </a:cubicBezTo>
                  <a:moveTo>
                    <a:pt x="21600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609" y="1537"/>
                    <a:pt x="20609" y="1537"/>
                    <a:pt x="20609" y="1537"/>
                  </a:cubicBezTo>
                  <a:cubicBezTo>
                    <a:pt x="20510" y="1699"/>
                    <a:pt x="20312" y="1861"/>
                    <a:pt x="20114" y="1861"/>
                  </a:cubicBezTo>
                  <a:cubicBezTo>
                    <a:pt x="20015" y="1942"/>
                    <a:pt x="19916" y="1942"/>
                    <a:pt x="19916" y="1942"/>
                  </a:cubicBezTo>
                  <a:cubicBezTo>
                    <a:pt x="19817" y="1942"/>
                    <a:pt x="19717" y="1861"/>
                    <a:pt x="19618" y="1861"/>
                  </a:cubicBezTo>
                  <a:cubicBezTo>
                    <a:pt x="14763" y="9465"/>
                    <a:pt x="14763" y="9465"/>
                    <a:pt x="14763" y="9465"/>
                  </a:cubicBezTo>
                  <a:cubicBezTo>
                    <a:pt x="15556" y="9465"/>
                    <a:pt x="15556" y="9465"/>
                    <a:pt x="15556" y="946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44B4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151294" y="520709"/>
              <a:ext cx="101577" cy="102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10" y="19467"/>
                  </a:moveTo>
                  <a:cubicBezTo>
                    <a:pt x="3510" y="19467"/>
                    <a:pt x="3510" y="19467"/>
                    <a:pt x="3510" y="19467"/>
                  </a:cubicBezTo>
                  <a:cubicBezTo>
                    <a:pt x="5670" y="19200"/>
                    <a:pt x="5670" y="19200"/>
                    <a:pt x="5670" y="19200"/>
                  </a:cubicBezTo>
                  <a:cubicBezTo>
                    <a:pt x="3510" y="19467"/>
                    <a:pt x="3510" y="19467"/>
                    <a:pt x="3510" y="19467"/>
                  </a:cubicBezTo>
                  <a:moveTo>
                    <a:pt x="5670" y="19200"/>
                  </a:moveTo>
                  <a:cubicBezTo>
                    <a:pt x="5670" y="19200"/>
                    <a:pt x="5670" y="19200"/>
                    <a:pt x="5670" y="19200"/>
                  </a:cubicBezTo>
                  <a:moveTo>
                    <a:pt x="270" y="0"/>
                  </a:moveTo>
                  <a:cubicBezTo>
                    <a:pt x="0" y="267"/>
                    <a:pt x="0" y="800"/>
                    <a:pt x="0" y="1067"/>
                  </a:cubicBezTo>
                  <a:cubicBezTo>
                    <a:pt x="0" y="1067"/>
                    <a:pt x="0" y="1067"/>
                    <a:pt x="0" y="1067"/>
                  </a:cubicBezTo>
                  <a:cubicBezTo>
                    <a:pt x="1350" y="19467"/>
                    <a:pt x="1350" y="19467"/>
                    <a:pt x="1350" y="19467"/>
                  </a:cubicBezTo>
                  <a:cubicBezTo>
                    <a:pt x="1350" y="20267"/>
                    <a:pt x="1620" y="21067"/>
                    <a:pt x="2430" y="21333"/>
                  </a:cubicBezTo>
                  <a:cubicBezTo>
                    <a:pt x="2700" y="21600"/>
                    <a:pt x="2970" y="21600"/>
                    <a:pt x="3510" y="21600"/>
                  </a:cubicBezTo>
                  <a:cubicBezTo>
                    <a:pt x="3780" y="21600"/>
                    <a:pt x="4050" y="21333"/>
                    <a:pt x="4590" y="21333"/>
                  </a:cubicBezTo>
                  <a:cubicBezTo>
                    <a:pt x="4590" y="21333"/>
                    <a:pt x="4590" y="21333"/>
                    <a:pt x="4590" y="21333"/>
                  </a:cubicBezTo>
                  <a:cubicBezTo>
                    <a:pt x="20520" y="11733"/>
                    <a:pt x="20520" y="11733"/>
                    <a:pt x="20520" y="11733"/>
                  </a:cubicBezTo>
                  <a:cubicBezTo>
                    <a:pt x="20790" y="11467"/>
                    <a:pt x="21060" y="11467"/>
                    <a:pt x="21060" y="11200"/>
                  </a:cubicBezTo>
                  <a:cubicBezTo>
                    <a:pt x="21330" y="10667"/>
                    <a:pt x="21600" y="10400"/>
                    <a:pt x="21600" y="9867"/>
                  </a:cubicBezTo>
                  <a:cubicBezTo>
                    <a:pt x="21600" y="9067"/>
                    <a:pt x="21060" y="8267"/>
                    <a:pt x="20520" y="8000"/>
                  </a:cubicBezTo>
                  <a:cubicBezTo>
                    <a:pt x="20520" y="8000"/>
                    <a:pt x="20520" y="8000"/>
                    <a:pt x="20520" y="8000"/>
                  </a:cubicBezTo>
                  <a:cubicBezTo>
                    <a:pt x="19440" y="9867"/>
                    <a:pt x="19440" y="9867"/>
                    <a:pt x="19440" y="9867"/>
                  </a:cubicBezTo>
                  <a:cubicBezTo>
                    <a:pt x="17820" y="9067"/>
                    <a:pt x="17820" y="9067"/>
                    <a:pt x="17820" y="9067"/>
                  </a:cubicBezTo>
                  <a:cubicBezTo>
                    <a:pt x="6480" y="16000"/>
                    <a:pt x="6480" y="16000"/>
                    <a:pt x="6480" y="16000"/>
                  </a:cubicBezTo>
                  <a:cubicBezTo>
                    <a:pt x="8100" y="16800"/>
                    <a:pt x="8100" y="16800"/>
                    <a:pt x="8100" y="16800"/>
                  </a:cubicBezTo>
                  <a:cubicBezTo>
                    <a:pt x="3510" y="19467"/>
                    <a:pt x="3510" y="19467"/>
                    <a:pt x="3510" y="19467"/>
                  </a:cubicBezTo>
                  <a:cubicBezTo>
                    <a:pt x="3240" y="17333"/>
                    <a:pt x="3240" y="17333"/>
                    <a:pt x="3240" y="17333"/>
                  </a:cubicBezTo>
                  <a:cubicBezTo>
                    <a:pt x="2970" y="17333"/>
                    <a:pt x="2700" y="17067"/>
                    <a:pt x="2430" y="17067"/>
                  </a:cubicBezTo>
                  <a:cubicBezTo>
                    <a:pt x="1620" y="16800"/>
                    <a:pt x="1350" y="16000"/>
                    <a:pt x="1350" y="15200"/>
                  </a:cubicBezTo>
                  <a:cubicBezTo>
                    <a:pt x="270" y="0"/>
                    <a:pt x="270" y="0"/>
                    <a:pt x="270" y="0"/>
                  </a:cubicBezTo>
                </a:path>
              </a:pathLst>
            </a:custGeom>
            <a:solidFill>
              <a:srgbClr val="44B4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423945" y="184440"/>
              <a:ext cx="18178" cy="50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7" y="0"/>
                  </a:moveTo>
                  <a:cubicBezTo>
                    <a:pt x="18514" y="2160"/>
                    <a:pt x="16971" y="4860"/>
                    <a:pt x="13886" y="6480"/>
                  </a:cubicBezTo>
                  <a:cubicBezTo>
                    <a:pt x="4629" y="12960"/>
                    <a:pt x="4629" y="12960"/>
                    <a:pt x="4629" y="12960"/>
                  </a:cubicBezTo>
                  <a:cubicBezTo>
                    <a:pt x="4629" y="12960"/>
                    <a:pt x="4629" y="12960"/>
                    <a:pt x="4629" y="12960"/>
                  </a:cubicBezTo>
                  <a:cubicBezTo>
                    <a:pt x="0" y="15660"/>
                    <a:pt x="0" y="15660"/>
                    <a:pt x="0" y="15660"/>
                  </a:cubicBezTo>
                  <a:cubicBezTo>
                    <a:pt x="3086" y="16200"/>
                    <a:pt x="4629" y="17280"/>
                    <a:pt x="6171" y="18360"/>
                  </a:cubicBezTo>
                  <a:cubicBezTo>
                    <a:pt x="6171" y="19440"/>
                    <a:pt x="6171" y="20520"/>
                    <a:pt x="4629" y="21600"/>
                  </a:cubicBezTo>
                  <a:cubicBezTo>
                    <a:pt x="4629" y="21600"/>
                    <a:pt x="4629" y="21600"/>
                    <a:pt x="4629" y="21600"/>
                  </a:cubicBezTo>
                  <a:cubicBezTo>
                    <a:pt x="4629" y="21600"/>
                    <a:pt x="4629" y="21600"/>
                    <a:pt x="4629" y="21600"/>
                  </a:cubicBezTo>
                  <a:cubicBezTo>
                    <a:pt x="13886" y="15120"/>
                    <a:pt x="13886" y="15120"/>
                    <a:pt x="13886" y="15120"/>
                  </a:cubicBezTo>
                  <a:cubicBezTo>
                    <a:pt x="18514" y="11880"/>
                    <a:pt x="21600" y="8100"/>
                    <a:pt x="21600" y="4320"/>
                  </a:cubicBezTo>
                  <a:cubicBezTo>
                    <a:pt x="21600" y="2700"/>
                    <a:pt x="21600" y="1620"/>
                    <a:pt x="20057" y="0"/>
                  </a:cubicBezTo>
                </a:path>
              </a:pathLst>
            </a:custGeom>
            <a:solidFill>
              <a:srgbClr val="44B4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166263" y="596624"/>
              <a:ext cx="22989" cy="16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0"/>
                  </a:moveTo>
                  <a:cubicBezTo>
                    <a:pt x="6000" y="6646"/>
                    <a:pt x="6000" y="6646"/>
                    <a:pt x="6000" y="6646"/>
                  </a:cubicBezTo>
                  <a:cubicBezTo>
                    <a:pt x="3600" y="6646"/>
                    <a:pt x="2400" y="8308"/>
                    <a:pt x="1200" y="8308"/>
                  </a:cubicBezTo>
                  <a:cubicBezTo>
                    <a:pt x="0" y="8308"/>
                    <a:pt x="0" y="8308"/>
                    <a:pt x="0" y="8308"/>
                  </a:cubicBezTo>
                  <a:cubicBezTo>
                    <a:pt x="1200" y="21600"/>
                    <a:pt x="1200" y="21600"/>
                    <a:pt x="1200" y="21600"/>
                  </a:cubicBezTo>
                  <a:cubicBezTo>
                    <a:pt x="21600" y="4985"/>
                    <a:pt x="21600" y="4985"/>
                    <a:pt x="21600" y="4985"/>
                  </a:cubicBezTo>
                  <a:cubicBezTo>
                    <a:pt x="14400" y="0"/>
                    <a:pt x="14400" y="0"/>
                    <a:pt x="14400" y="0"/>
                  </a:cubicBezTo>
                </a:path>
              </a:pathLst>
            </a:custGeom>
            <a:solidFill>
              <a:srgbClr val="44B4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402561" y="220793"/>
              <a:ext cx="26731" cy="4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6" y="0"/>
                  </a:moveTo>
                  <a:cubicBezTo>
                    <a:pt x="0" y="20983"/>
                    <a:pt x="0" y="20983"/>
                    <a:pt x="0" y="20983"/>
                  </a:cubicBezTo>
                  <a:cubicBezTo>
                    <a:pt x="1029" y="20983"/>
                    <a:pt x="2057" y="21600"/>
                    <a:pt x="3086" y="21600"/>
                  </a:cubicBezTo>
                  <a:cubicBezTo>
                    <a:pt x="3086" y="21600"/>
                    <a:pt x="4114" y="21600"/>
                    <a:pt x="5143" y="20983"/>
                  </a:cubicBezTo>
                  <a:cubicBezTo>
                    <a:pt x="7200" y="20983"/>
                    <a:pt x="9257" y="19749"/>
                    <a:pt x="10286" y="18514"/>
                  </a:cubicBezTo>
                  <a:cubicBezTo>
                    <a:pt x="20571" y="6789"/>
                    <a:pt x="20571" y="6789"/>
                    <a:pt x="20571" y="6789"/>
                  </a:cubicBezTo>
                  <a:cubicBezTo>
                    <a:pt x="21600" y="5554"/>
                    <a:pt x="21600" y="4320"/>
                    <a:pt x="21600" y="3086"/>
                  </a:cubicBezTo>
                  <a:cubicBezTo>
                    <a:pt x="20571" y="1851"/>
                    <a:pt x="19543" y="617"/>
                    <a:pt x="17486" y="0"/>
                  </a:cubicBezTo>
                </a:path>
              </a:pathLst>
            </a:custGeom>
            <a:solidFill>
              <a:srgbClr val="44B4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240907" y="55044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14400" y="7200"/>
                    <a:pt x="14400" y="72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44B4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235026" y="55579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43" y="0"/>
                  </a:moveTo>
                  <a:lnTo>
                    <a:pt x="0" y="13642"/>
                  </a:lnTo>
                  <a:lnTo>
                    <a:pt x="13148" y="21600"/>
                  </a:lnTo>
                  <a:lnTo>
                    <a:pt x="21600" y="3411"/>
                  </a:lnTo>
                  <a:lnTo>
                    <a:pt x="17843" y="0"/>
                  </a:lnTo>
                  <a:close/>
                </a:path>
              </a:pathLst>
            </a:custGeom>
            <a:solidFill>
              <a:srgbClr val="44B4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406303" y="326111"/>
              <a:ext cx="30474" cy="57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0" y="0"/>
                  </a:moveTo>
                  <a:cubicBezTo>
                    <a:pt x="0" y="960"/>
                    <a:pt x="0" y="2400"/>
                    <a:pt x="0" y="3840"/>
                  </a:cubicBezTo>
                  <a:cubicBezTo>
                    <a:pt x="0" y="6720"/>
                    <a:pt x="1800" y="10080"/>
                    <a:pt x="4500" y="12480"/>
                  </a:cubicBezTo>
                  <a:cubicBezTo>
                    <a:pt x="13500" y="21600"/>
                    <a:pt x="13500" y="21600"/>
                    <a:pt x="135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4500" y="4800"/>
                    <a:pt x="4500" y="4800"/>
                    <a:pt x="4500" y="4800"/>
                  </a:cubicBezTo>
                  <a:cubicBezTo>
                    <a:pt x="2700" y="3360"/>
                    <a:pt x="1800" y="1440"/>
                    <a:pt x="900" y="0"/>
                  </a:cubicBezTo>
                </a:path>
              </a:pathLst>
            </a:custGeom>
            <a:solidFill>
              <a:srgbClr val="44B4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479010" y="481148"/>
              <a:ext cx="44374" cy="34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03" y="7200"/>
                    <a:pt x="3703" y="7200"/>
                    <a:pt x="3703" y="7200"/>
                  </a:cubicBezTo>
                  <a:cubicBezTo>
                    <a:pt x="7406" y="15200"/>
                    <a:pt x="12960" y="20000"/>
                    <a:pt x="19131" y="21600"/>
                  </a:cubicBezTo>
                  <a:cubicBezTo>
                    <a:pt x="19131" y="17600"/>
                    <a:pt x="20366" y="12800"/>
                    <a:pt x="21600" y="8800"/>
                  </a:cubicBezTo>
                  <a:cubicBezTo>
                    <a:pt x="16046" y="8800"/>
                    <a:pt x="10491" y="5600"/>
                    <a:pt x="6789" y="0"/>
                  </a:cubicBezTo>
                </a:path>
              </a:pathLst>
            </a:custGeom>
            <a:solidFill>
              <a:srgbClr val="44B4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>
              <a:off x="518037" y="527125"/>
              <a:ext cx="102646" cy="9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3" y="14795"/>
                  </a:moveTo>
                  <a:cubicBezTo>
                    <a:pt x="20533" y="14795"/>
                    <a:pt x="20533" y="14795"/>
                    <a:pt x="20533" y="14795"/>
                  </a:cubicBezTo>
                  <a:cubicBezTo>
                    <a:pt x="20000" y="15386"/>
                    <a:pt x="19200" y="15682"/>
                    <a:pt x="18667" y="15978"/>
                  </a:cubicBezTo>
                  <a:cubicBezTo>
                    <a:pt x="18933" y="16570"/>
                    <a:pt x="19200" y="17162"/>
                    <a:pt x="19467" y="17753"/>
                  </a:cubicBezTo>
                  <a:cubicBezTo>
                    <a:pt x="19200" y="17753"/>
                    <a:pt x="18933" y="18049"/>
                    <a:pt x="18667" y="18049"/>
                  </a:cubicBezTo>
                  <a:cubicBezTo>
                    <a:pt x="18667" y="18641"/>
                    <a:pt x="19200" y="19233"/>
                    <a:pt x="19467" y="20121"/>
                  </a:cubicBezTo>
                  <a:cubicBezTo>
                    <a:pt x="17867" y="21008"/>
                    <a:pt x="16267" y="21600"/>
                    <a:pt x="14400" y="21600"/>
                  </a:cubicBezTo>
                  <a:cubicBezTo>
                    <a:pt x="16533" y="21600"/>
                    <a:pt x="18667" y="21008"/>
                    <a:pt x="20533" y="19529"/>
                  </a:cubicBezTo>
                  <a:cubicBezTo>
                    <a:pt x="21067" y="19233"/>
                    <a:pt x="21333" y="18937"/>
                    <a:pt x="21600" y="18345"/>
                  </a:cubicBezTo>
                  <a:cubicBezTo>
                    <a:pt x="21600" y="17753"/>
                    <a:pt x="21600" y="16866"/>
                    <a:pt x="21333" y="16570"/>
                  </a:cubicBezTo>
                  <a:cubicBezTo>
                    <a:pt x="21067" y="15978"/>
                    <a:pt x="20800" y="15386"/>
                    <a:pt x="20533" y="14795"/>
                  </a:cubicBezTo>
                  <a:moveTo>
                    <a:pt x="21067" y="1479"/>
                  </a:moveTo>
                  <a:cubicBezTo>
                    <a:pt x="20800" y="1775"/>
                    <a:pt x="20533" y="2367"/>
                    <a:pt x="20533" y="2663"/>
                  </a:cubicBezTo>
                  <a:cubicBezTo>
                    <a:pt x="20000" y="3551"/>
                    <a:pt x="19733" y="4142"/>
                    <a:pt x="19733" y="4734"/>
                  </a:cubicBezTo>
                  <a:cubicBezTo>
                    <a:pt x="19467" y="5326"/>
                    <a:pt x="19467" y="5622"/>
                    <a:pt x="19467" y="6214"/>
                  </a:cubicBezTo>
                  <a:cubicBezTo>
                    <a:pt x="19467" y="6510"/>
                    <a:pt x="19467" y="7397"/>
                    <a:pt x="19733" y="8285"/>
                  </a:cubicBezTo>
                  <a:cubicBezTo>
                    <a:pt x="19733" y="8285"/>
                    <a:pt x="20000" y="8581"/>
                    <a:pt x="20000" y="8581"/>
                  </a:cubicBezTo>
                  <a:cubicBezTo>
                    <a:pt x="20000" y="8285"/>
                    <a:pt x="20267" y="7989"/>
                    <a:pt x="20533" y="7397"/>
                  </a:cubicBezTo>
                  <a:cubicBezTo>
                    <a:pt x="20800" y="6510"/>
                    <a:pt x="21333" y="5326"/>
                    <a:pt x="21333" y="3847"/>
                  </a:cubicBezTo>
                  <a:cubicBezTo>
                    <a:pt x="21333" y="2959"/>
                    <a:pt x="21333" y="2367"/>
                    <a:pt x="21067" y="1479"/>
                  </a:cubicBezTo>
                  <a:moveTo>
                    <a:pt x="267" y="0"/>
                  </a:moveTo>
                  <a:cubicBezTo>
                    <a:pt x="0" y="592"/>
                    <a:pt x="0" y="1479"/>
                    <a:pt x="0" y="2367"/>
                  </a:cubicBezTo>
                  <a:cubicBezTo>
                    <a:pt x="0" y="4142"/>
                    <a:pt x="533" y="6214"/>
                    <a:pt x="1333" y="7989"/>
                  </a:cubicBezTo>
                  <a:cubicBezTo>
                    <a:pt x="1333" y="7989"/>
                    <a:pt x="1867" y="8581"/>
                    <a:pt x="2400" y="9764"/>
                  </a:cubicBezTo>
                  <a:cubicBezTo>
                    <a:pt x="3200" y="10948"/>
                    <a:pt x="4000" y="13019"/>
                    <a:pt x="5333" y="15386"/>
                  </a:cubicBezTo>
                  <a:cubicBezTo>
                    <a:pt x="6400" y="17458"/>
                    <a:pt x="7733" y="18937"/>
                    <a:pt x="9333" y="20121"/>
                  </a:cubicBezTo>
                  <a:cubicBezTo>
                    <a:pt x="10933" y="21008"/>
                    <a:pt x="12533" y="21600"/>
                    <a:pt x="14400" y="21600"/>
                  </a:cubicBezTo>
                  <a:cubicBezTo>
                    <a:pt x="11733" y="21600"/>
                    <a:pt x="9067" y="20121"/>
                    <a:pt x="7200" y="16570"/>
                  </a:cubicBezTo>
                  <a:cubicBezTo>
                    <a:pt x="6400" y="14795"/>
                    <a:pt x="5600" y="13315"/>
                    <a:pt x="4800" y="12132"/>
                  </a:cubicBezTo>
                  <a:cubicBezTo>
                    <a:pt x="3733" y="10060"/>
                    <a:pt x="3200" y="9173"/>
                    <a:pt x="3200" y="9173"/>
                  </a:cubicBezTo>
                  <a:cubicBezTo>
                    <a:pt x="2667" y="7693"/>
                    <a:pt x="2133" y="6214"/>
                    <a:pt x="2133" y="4734"/>
                  </a:cubicBezTo>
                  <a:cubicBezTo>
                    <a:pt x="2133" y="4734"/>
                    <a:pt x="2133" y="4734"/>
                    <a:pt x="2133" y="4438"/>
                  </a:cubicBezTo>
                  <a:cubicBezTo>
                    <a:pt x="1600" y="3551"/>
                    <a:pt x="1333" y="3255"/>
                    <a:pt x="1333" y="3255"/>
                  </a:cubicBezTo>
                  <a:cubicBezTo>
                    <a:pt x="800" y="2071"/>
                    <a:pt x="533" y="888"/>
                    <a:pt x="267" y="0"/>
                  </a:cubicBezTo>
                </a:path>
              </a:pathLst>
            </a:custGeom>
            <a:solidFill>
              <a:srgbClr val="44B4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161452" y="167867"/>
              <a:ext cx="257683" cy="379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88" y="0"/>
                  </a:moveTo>
                  <a:lnTo>
                    <a:pt x="21600" y="2376"/>
                  </a:lnTo>
                  <a:lnTo>
                    <a:pt x="6812" y="21600"/>
                  </a:lnTo>
                  <a:lnTo>
                    <a:pt x="0" y="19224"/>
                  </a:lnTo>
                  <a:lnTo>
                    <a:pt x="14788" y="0"/>
                  </a:lnTo>
                  <a:close/>
                </a:path>
              </a:pathLst>
            </a:custGeom>
            <a:solidFill>
              <a:srgbClr val="FFBD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>
              <a:off x="151741" y="157374"/>
              <a:ext cx="277551" cy="399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32" extrusionOk="0">
                  <a:moveTo>
                    <a:pt x="14414" y="547"/>
                  </a:moveTo>
                  <a:cubicBezTo>
                    <a:pt x="14119" y="1026"/>
                    <a:pt x="14119" y="1026"/>
                    <a:pt x="14119" y="1026"/>
                  </a:cubicBezTo>
                  <a:cubicBezTo>
                    <a:pt x="19618" y="3008"/>
                    <a:pt x="19618" y="3008"/>
                    <a:pt x="19618" y="3008"/>
                  </a:cubicBezTo>
                  <a:cubicBezTo>
                    <a:pt x="6756" y="20233"/>
                    <a:pt x="6756" y="20233"/>
                    <a:pt x="6756" y="20233"/>
                  </a:cubicBezTo>
                  <a:cubicBezTo>
                    <a:pt x="1847" y="18456"/>
                    <a:pt x="1847" y="18456"/>
                    <a:pt x="1847" y="18456"/>
                  </a:cubicBezTo>
                  <a:cubicBezTo>
                    <a:pt x="15101" y="752"/>
                    <a:pt x="15101" y="752"/>
                    <a:pt x="15101" y="752"/>
                  </a:cubicBezTo>
                  <a:cubicBezTo>
                    <a:pt x="14414" y="547"/>
                    <a:pt x="14414" y="547"/>
                    <a:pt x="14414" y="547"/>
                  </a:cubicBezTo>
                  <a:cubicBezTo>
                    <a:pt x="14119" y="1026"/>
                    <a:pt x="14119" y="1026"/>
                    <a:pt x="14119" y="1026"/>
                  </a:cubicBezTo>
                  <a:cubicBezTo>
                    <a:pt x="14414" y="547"/>
                    <a:pt x="14414" y="547"/>
                    <a:pt x="14414" y="547"/>
                  </a:cubicBezTo>
                  <a:cubicBezTo>
                    <a:pt x="13727" y="274"/>
                    <a:pt x="13727" y="274"/>
                    <a:pt x="13727" y="274"/>
                  </a:cubicBezTo>
                  <a:cubicBezTo>
                    <a:pt x="79" y="18456"/>
                    <a:pt x="79" y="18456"/>
                    <a:pt x="79" y="18456"/>
                  </a:cubicBezTo>
                  <a:cubicBezTo>
                    <a:pt x="-117" y="18729"/>
                    <a:pt x="79" y="19071"/>
                    <a:pt x="374" y="19208"/>
                  </a:cubicBezTo>
                  <a:cubicBezTo>
                    <a:pt x="6658" y="21464"/>
                    <a:pt x="6658" y="21464"/>
                    <a:pt x="6658" y="21464"/>
                  </a:cubicBezTo>
                  <a:cubicBezTo>
                    <a:pt x="6854" y="21532"/>
                    <a:pt x="7050" y="21532"/>
                    <a:pt x="7247" y="21532"/>
                  </a:cubicBezTo>
                  <a:cubicBezTo>
                    <a:pt x="7443" y="21464"/>
                    <a:pt x="7639" y="21395"/>
                    <a:pt x="7738" y="21259"/>
                  </a:cubicBezTo>
                  <a:cubicBezTo>
                    <a:pt x="21385" y="3076"/>
                    <a:pt x="21385" y="3076"/>
                    <a:pt x="21385" y="3076"/>
                  </a:cubicBezTo>
                  <a:cubicBezTo>
                    <a:pt x="21483" y="2940"/>
                    <a:pt x="21483" y="2803"/>
                    <a:pt x="21483" y="2666"/>
                  </a:cubicBezTo>
                  <a:cubicBezTo>
                    <a:pt x="21385" y="2529"/>
                    <a:pt x="21287" y="2393"/>
                    <a:pt x="21090" y="2324"/>
                  </a:cubicBezTo>
                  <a:cubicBezTo>
                    <a:pt x="14807" y="69"/>
                    <a:pt x="14807" y="69"/>
                    <a:pt x="14807" y="69"/>
                  </a:cubicBezTo>
                  <a:cubicBezTo>
                    <a:pt x="14414" y="-68"/>
                    <a:pt x="13923" y="0"/>
                    <a:pt x="13727" y="274"/>
                  </a:cubicBezTo>
                  <a:cubicBezTo>
                    <a:pt x="14414" y="547"/>
                    <a:pt x="14414" y="547"/>
                    <a:pt x="14414" y="54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44" name="Shape 844"/>
            <p:cNvSpPr/>
            <p:nvPr/>
          </p:nvSpPr>
          <p:spPr>
            <a:xfrm>
              <a:off x="161452" y="505206"/>
              <a:ext cx="81261" cy="8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5" y="21600"/>
                  </a:moveTo>
                  <a:lnTo>
                    <a:pt x="21600" y="10273"/>
                  </a:lnTo>
                  <a:lnTo>
                    <a:pt x="0" y="0"/>
                  </a:lnTo>
                  <a:lnTo>
                    <a:pt x="1705" y="21600"/>
                  </a:lnTo>
                  <a:close/>
                </a:path>
              </a:pathLst>
            </a:custGeom>
            <a:solidFill>
              <a:srgbClr val="E9E9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151294" y="494613"/>
              <a:ext cx="101577" cy="108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extrusionOk="0">
                  <a:moveTo>
                    <a:pt x="3510" y="19465"/>
                  </a:moveTo>
                  <a:cubicBezTo>
                    <a:pt x="4590" y="21223"/>
                    <a:pt x="4590" y="21223"/>
                    <a:pt x="4590" y="21223"/>
                  </a:cubicBezTo>
                  <a:cubicBezTo>
                    <a:pt x="20520" y="12181"/>
                    <a:pt x="20520" y="12181"/>
                    <a:pt x="20520" y="12181"/>
                  </a:cubicBezTo>
                  <a:cubicBezTo>
                    <a:pt x="21330" y="11679"/>
                    <a:pt x="21600" y="11176"/>
                    <a:pt x="21600" y="10423"/>
                  </a:cubicBezTo>
                  <a:cubicBezTo>
                    <a:pt x="21600" y="9669"/>
                    <a:pt x="21060" y="8916"/>
                    <a:pt x="20520" y="8665"/>
                  </a:cubicBezTo>
                  <a:cubicBezTo>
                    <a:pt x="3240" y="376"/>
                    <a:pt x="3240" y="376"/>
                    <a:pt x="3240" y="376"/>
                  </a:cubicBezTo>
                  <a:cubicBezTo>
                    <a:pt x="2430" y="-126"/>
                    <a:pt x="1620" y="-126"/>
                    <a:pt x="1080" y="376"/>
                  </a:cubicBezTo>
                  <a:cubicBezTo>
                    <a:pt x="270" y="879"/>
                    <a:pt x="0" y="1381"/>
                    <a:pt x="0" y="2134"/>
                  </a:cubicBezTo>
                  <a:cubicBezTo>
                    <a:pt x="1350" y="19465"/>
                    <a:pt x="1350" y="19465"/>
                    <a:pt x="1350" y="19465"/>
                  </a:cubicBezTo>
                  <a:cubicBezTo>
                    <a:pt x="1350" y="20218"/>
                    <a:pt x="1620" y="20972"/>
                    <a:pt x="2430" y="21223"/>
                  </a:cubicBezTo>
                  <a:cubicBezTo>
                    <a:pt x="2970" y="21474"/>
                    <a:pt x="3780" y="21474"/>
                    <a:pt x="4590" y="21223"/>
                  </a:cubicBezTo>
                  <a:cubicBezTo>
                    <a:pt x="3510" y="19465"/>
                    <a:pt x="3510" y="19465"/>
                    <a:pt x="3510" y="19465"/>
                  </a:cubicBezTo>
                  <a:cubicBezTo>
                    <a:pt x="5670" y="19214"/>
                    <a:pt x="5670" y="19214"/>
                    <a:pt x="5670" y="19214"/>
                  </a:cubicBezTo>
                  <a:cubicBezTo>
                    <a:pt x="4590" y="5400"/>
                    <a:pt x="4590" y="5400"/>
                    <a:pt x="4590" y="5400"/>
                  </a:cubicBezTo>
                  <a:cubicBezTo>
                    <a:pt x="15120" y="10674"/>
                    <a:pt x="15120" y="10674"/>
                    <a:pt x="15120" y="10674"/>
                  </a:cubicBezTo>
                  <a:cubicBezTo>
                    <a:pt x="2160" y="17707"/>
                    <a:pt x="2160" y="17707"/>
                    <a:pt x="2160" y="17707"/>
                  </a:cubicBezTo>
                  <a:cubicBezTo>
                    <a:pt x="3510" y="19465"/>
                    <a:pt x="3510" y="19465"/>
                    <a:pt x="3510" y="19465"/>
                  </a:cubicBezTo>
                  <a:cubicBezTo>
                    <a:pt x="5670" y="19214"/>
                    <a:pt x="5670" y="19214"/>
                    <a:pt x="5670" y="19214"/>
                  </a:cubicBezTo>
                  <a:cubicBezTo>
                    <a:pt x="3510" y="19465"/>
                    <a:pt x="3510" y="19465"/>
                    <a:pt x="3510" y="19465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337873" y="128317"/>
              <a:ext cx="94073" cy="81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7" h="20017" extrusionOk="0">
                  <a:moveTo>
                    <a:pt x="0" y="9687"/>
                  </a:moveTo>
                  <a:cubicBezTo>
                    <a:pt x="17499" y="20017"/>
                    <a:pt x="17499" y="20017"/>
                    <a:pt x="17499" y="20017"/>
                  </a:cubicBezTo>
                  <a:cubicBezTo>
                    <a:pt x="19139" y="16574"/>
                    <a:pt x="19139" y="16574"/>
                    <a:pt x="19139" y="16574"/>
                  </a:cubicBezTo>
                  <a:cubicBezTo>
                    <a:pt x="21600" y="10939"/>
                    <a:pt x="19686" y="4052"/>
                    <a:pt x="15038" y="1234"/>
                  </a:cubicBezTo>
                  <a:cubicBezTo>
                    <a:pt x="10116" y="-1583"/>
                    <a:pt x="4101" y="608"/>
                    <a:pt x="1641" y="5930"/>
                  </a:cubicBezTo>
                  <a:cubicBezTo>
                    <a:pt x="0" y="9687"/>
                    <a:pt x="0" y="9687"/>
                    <a:pt x="0" y="9687"/>
                  </a:cubicBezTo>
                </a:path>
              </a:pathLst>
            </a:custGeom>
            <a:solidFill>
              <a:srgbClr val="D0443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328189" y="118148"/>
              <a:ext cx="113934" cy="10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848" y="10530"/>
                  </a:moveTo>
                  <a:cubicBezTo>
                    <a:pt x="1136" y="12420"/>
                    <a:pt x="1136" y="12420"/>
                    <a:pt x="1136" y="12420"/>
                  </a:cubicBezTo>
                  <a:cubicBezTo>
                    <a:pt x="16090" y="21330"/>
                    <a:pt x="16090" y="21330"/>
                    <a:pt x="16090" y="21330"/>
                  </a:cubicBezTo>
                  <a:cubicBezTo>
                    <a:pt x="16565" y="21600"/>
                    <a:pt x="17039" y="21600"/>
                    <a:pt x="17514" y="21600"/>
                  </a:cubicBezTo>
                  <a:cubicBezTo>
                    <a:pt x="17989" y="21330"/>
                    <a:pt x="18464" y="21060"/>
                    <a:pt x="18701" y="20520"/>
                  </a:cubicBezTo>
                  <a:cubicBezTo>
                    <a:pt x="20125" y="17280"/>
                    <a:pt x="20125" y="17280"/>
                    <a:pt x="20125" y="17280"/>
                  </a:cubicBezTo>
                  <a:cubicBezTo>
                    <a:pt x="20837" y="15660"/>
                    <a:pt x="21312" y="13770"/>
                    <a:pt x="21312" y="11880"/>
                  </a:cubicBezTo>
                  <a:cubicBezTo>
                    <a:pt x="21312" y="7560"/>
                    <a:pt x="19176" y="3510"/>
                    <a:pt x="15615" y="1350"/>
                  </a:cubicBezTo>
                  <a:cubicBezTo>
                    <a:pt x="14903" y="3240"/>
                    <a:pt x="14903" y="3240"/>
                    <a:pt x="14903" y="3240"/>
                  </a:cubicBezTo>
                  <a:cubicBezTo>
                    <a:pt x="16802" y="3240"/>
                    <a:pt x="16802" y="3240"/>
                    <a:pt x="16802" y="3240"/>
                  </a:cubicBezTo>
                  <a:cubicBezTo>
                    <a:pt x="16802" y="2430"/>
                    <a:pt x="16327" y="1890"/>
                    <a:pt x="15615" y="1350"/>
                  </a:cubicBezTo>
                  <a:cubicBezTo>
                    <a:pt x="14191" y="540"/>
                    <a:pt x="12530" y="0"/>
                    <a:pt x="10868" y="0"/>
                  </a:cubicBezTo>
                  <a:cubicBezTo>
                    <a:pt x="8969" y="0"/>
                    <a:pt x="7070" y="540"/>
                    <a:pt x="5646" y="1620"/>
                  </a:cubicBezTo>
                  <a:cubicBezTo>
                    <a:pt x="3985" y="2700"/>
                    <a:pt x="2560" y="4320"/>
                    <a:pt x="1611" y="6480"/>
                  </a:cubicBezTo>
                  <a:cubicBezTo>
                    <a:pt x="187" y="9450"/>
                    <a:pt x="187" y="9450"/>
                    <a:pt x="187" y="9450"/>
                  </a:cubicBezTo>
                  <a:cubicBezTo>
                    <a:pt x="-288" y="10530"/>
                    <a:pt x="187" y="11880"/>
                    <a:pt x="1136" y="12420"/>
                  </a:cubicBezTo>
                  <a:cubicBezTo>
                    <a:pt x="1848" y="10530"/>
                    <a:pt x="1848" y="10530"/>
                    <a:pt x="1848" y="10530"/>
                  </a:cubicBezTo>
                  <a:cubicBezTo>
                    <a:pt x="3510" y="11340"/>
                    <a:pt x="3510" y="11340"/>
                    <a:pt x="3510" y="11340"/>
                  </a:cubicBezTo>
                  <a:cubicBezTo>
                    <a:pt x="4934" y="8370"/>
                    <a:pt x="4934" y="8370"/>
                    <a:pt x="4934" y="8370"/>
                  </a:cubicBezTo>
                  <a:cubicBezTo>
                    <a:pt x="5646" y="7020"/>
                    <a:pt x="6358" y="6210"/>
                    <a:pt x="7545" y="5400"/>
                  </a:cubicBezTo>
                  <a:cubicBezTo>
                    <a:pt x="8494" y="4860"/>
                    <a:pt x="9681" y="4320"/>
                    <a:pt x="10868" y="4320"/>
                  </a:cubicBezTo>
                  <a:cubicBezTo>
                    <a:pt x="11817" y="4320"/>
                    <a:pt x="13004" y="4590"/>
                    <a:pt x="13954" y="5130"/>
                  </a:cubicBezTo>
                  <a:cubicBezTo>
                    <a:pt x="14903" y="3240"/>
                    <a:pt x="14903" y="3240"/>
                    <a:pt x="14903" y="3240"/>
                  </a:cubicBezTo>
                  <a:cubicBezTo>
                    <a:pt x="13004" y="3240"/>
                    <a:pt x="13004" y="3240"/>
                    <a:pt x="13004" y="3240"/>
                  </a:cubicBezTo>
                  <a:cubicBezTo>
                    <a:pt x="13004" y="4050"/>
                    <a:pt x="13242" y="4860"/>
                    <a:pt x="13954" y="5130"/>
                  </a:cubicBezTo>
                  <a:cubicBezTo>
                    <a:pt x="16090" y="6480"/>
                    <a:pt x="17514" y="9180"/>
                    <a:pt x="17514" y="11880"/>
                  </a:cubicBezTo>
                  <a:cubicBezTo>
                    <a:pt x="17514" y="13230"/>
                    <a:pt x="17277" y="14310"/>
                    <a:pt x="16802" y="15390"/>
                  </a:cubicBezTo>
                  <a:cubicBezTo>
                    <a:pt x="16327" y="16470"/>
                    <a:pt x="16327" y="16470"/>
                    <a:pt x="16327" y="16470"/>
                  </a:cubicBezTo>
                  <a:cubicBezTo>
                    <a:pt x="2798" y="8640"/>
                    <a:pt x="2798" y="8640"/>
                    <a:pt x="2798" y="8640"/>
                  </a:cubicBezTo>
                  <a:cubicBezTo>
                    <a:pt x="1848" y="10530"/>
                    <a:pt x="1848" y="10530"/>
                    <a:pt x="1848" y="10530"/>
                  </a:cubicBezTo>
                  <a:cubicBezTo>
                    <a:pt x="3510" y="11340"/>
                    <a:pt x="3510" y="11340"/>
                    <a:pt x="3510" y="11340"/>
                  </a:cubicBezTo>
                  <a:cubicBezTo>
                    <a:pt x="1848" y="10530"/>
                    <a:pt x="1848" y="10530"/>
                    <a:pt x="1848" y="1053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165194" y="567220"/>
              <a:ext cx="24058" cy="2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00" y="21600"/>
                  </a:moveTo>
                  <a:lnTo>
                    <a:pt x="21600" y="10800"/>
                  </a:lnTo>
                  <a:lnTo>
                    <a:pt x="0" y="0"/>
                  </a:lnTo>
                  <a:lnTo>
                    <a:pt x="2400" y="2160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325042" y="167867"/>
              <a:ext cx="94093" cy="67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45" y="0"/>
                  </a:moveTo>
                  <a:lnTo>
                    <a:pt x="21600" y="13371"/>
                  </a:lnTo>
                  <a:lnTo>
                    <a:pt x="18655" y="21600"/>
                  </a:lnTo>
                  <a:lnTo>
                    <a:pt x="0" y="7714"/>
                  </a:lnTo>
                  <a:lnTo>
                    <a:pt x="2945" y="0"/>
                  </a:lnTo>
                  <a:close/>
                </a:path>
              </a:pathLst>
            </a:custGeom>
            <a:solidFill>
              <a:srgbClr val="E9E9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315085" y="156853"/>
              <a:ext cx="114207" cy="88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42" extrusionOk="0">
                  <a:moveTo>
                    <a:pt x="4273" y="2596"/>
                  </a:moveTo>
                  <a:cubicBezTo>
                    <a:pt x="3561" y="4756"/>
                    <a:pt x="3561" y="4756"/>
                    <a:pt x="3561" y="4756"/>
                  </a:cubicBezTo>
                  <a:cubicBezTo>
                    <a:pt x="16853" y="13705"/>
                    <a:pt x="16853" y="13705"/>
                    <a:pt x="16853" y="13705"/>
                  </a:cubicBezTo>
                  <a:cubicBezTo>
                    <a:pt x="16141" y="15556"/>
                    <a:pt x="16141" y="15556"/>
                    <a:pt x="16141" y="15556"/>
                  </a:cubicBezTo>
                  <a:cubicBezTo>
                    <a:pt x="4510" y="7533"/>
                    <a:pt x="4510" y="7533"/>
                    <a:pt x="4510" y="7533"/>
                  </a:cubicBezTo>
                  <a:cubicBezTo>
                    <a:pt x="5934" y="3522"/>
                    <a:pt x="5934" y="3522"/>
                    <a:pt x="5934" y="3522"/>
                  </a:cubicBezTo>
                  <a:cubicBezTo>
                    <a:pt x="4273" y="2596"/>
                    <a:pt x="4273" y="2596"/>
                    <a:pt x="4273" y="2596"/>
                  </a:cubicBezTo>
                  <a:cubicBezTo>
                    <a:pt x="3561" y="4756"/>
                    <a:pt x="3561" y="4756"/>
                    <a:pt x="3561" y="4756"/>
                  </a:cubicBezTo>
                  <a:cubicBezTo>
                    <a:pt x="4273" y="2596"/>
                    <a:pt x="4273" y="2596"/>
                    <a:pt x="4273" y="2596"/>
                  </a:cubicBezTo>
                  <a:cubicBezTo>
                    <a:pt x="2611" y="1362"/>
                    <a:pt x="2611" y="1362"/>
                    <a:pt x="2611" y="1362"/>
                  </a:cubicBezTo>
                  <a:cubicBezTo>
                    <a:pt x="238" y="7533"/>
                    <a:pt x="238" y="7533"/>
                    <a:pt x="238" y="7533"/>
                  </a:cubicBezTo>
                  <a:cubicBezTo>
                    <a:pt x="-237" y="8768"/>
                    <a:pt x="0" y="10002"/>
                    <a:pt x="950" y="10619"/>
                  </a:cubicBezTo>
                  <a:cubicBezTo>
                    <a:pt x="16141" y="21110"/>
                    <a:pt x="16141" y="21110"/>
                    <a:pt x="16141" y="21110"/>
                  </a:cubicBezTo>
                  <a:cubicBezTo>
                    <a:pt x="16616" y="21419"/>
                    <a:pt x="17090" y="21419"/>
                    <a:pt x="17565" y="21110"/>
                  </a:cubicBezTo>
                  <a:cubicBezTo>
                    <a:pt x="18040" y="21110"/>
                    <a:pt x="18515" y="20493"/>
                    <a:pt x="18752" y="19876"/>
                  </a:cubicBezTo>
                  <a:cubicBezTo>
                    <a:pt x="21126" y="14013"/>
                    <a:pt x="21126" y="14013"/>
                    <a:pt x="21126" y="14013"/>
                  </a:cubicBezTo>
                  <a:cubicBezTo>
                    <a:pt x="21363" y="13396"/>
                    <a:pt x="21363" y="12779"/>
                    <a:pt x="21363" y="12162"/>
                  </a:cubicBezTo>
                  <a:cubicBezTo>
                    <a:pt x="21126" y="11545"/>
                    <a:pt x="20888" y="10928"/>
                    <a:pt x="20414" y="10619"/>
                  </a:cubicBezTo>
                  <a:cubicBezTo>
                    <a:pt x="5222" y="436"/>
                    <a:pt x="5222" y="436"/>
                    <a:pt x="5222" y="436"/>
                  </a:cubicBezTo>
                  <a:cubicBezTo>
                    <a:pt x="4748" y="128"/>
                    <a:pt x="4273" y="-181"/>
                    <a:pt x="3798" y="128"/>
                  </a:cubicBezTo>
                  <a:cubicBezTo>
                    <a:pt x="3323" y="436"/>
                    <a:pt x="2849" y="745"/>
                    <a:pt x="2611" y="1362"/>
                  </a:cubicBezTo>
                  <a:cubicBezTo>
                    <a:pt x="4273" y="2596"/>
                    <a:pt x="4273" y="2596"/>
                    <a:pt x="4273" y="2596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206894" y="222397"/>
              <a:ext cx="185510" cy="31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47" y="17994"/>
                  </a:moveTo>
                  <a:lnTo>
                    <a:pt x="2241" y="17994"/>
                  </a:lnTo>
                  <a:lnTo>
                    <a:pt x="0" y="20485"/>
                  </a:lnTo>
                  <a:lnTo>
                    <a:pt x="3735" y="21600"/>
                  </a:lnTo>
                  <a:lnTo>
                    <a:pt x="6847" y="17994"/>
                  </a:lnTo>
                  <a:close/>
                  <a:moveTo>
                    <a:pt x="17927" y="0"/>
                  </a:moveTo>
                  <a:lnTo>
                    <a:pt x="8154" y="11190"/>
                  </a:lnTo>
                  <a:lnTo>
                    <a:pt x="12761" y="11190"/>
                  </a:lnTo>
                  <a:lnTo>
                    <a:pt x="21600" y="1152"/>
                  </a:lnTo>
                  <a:lnTo>
                    <a:pt x="17927" y="0"/>
                  </a:lnTo>
                  <a:close/>
                </a:path>
              </a:pathLst>
            </a:custGeom>
            <a:solidFill>
              <a:srgbClr val="F4B71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206894" y="238970"/>
              <a:ext cx="194599" cy="29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4" y="17473"/>
                  </a:moveTo>
                  <a:lnTo>
                    <a:pt x="6527" y="17473"/>
                  </a:lnTo>
                  <a:lnTo>
                    <a:pt x="3560" y="21214"/>
                  </a:lnTo>
                  <a:lnTo>
                    <a:pt x="0" y="20057"/>
                  </a:lnTo>
                  <a:lnTo>
                    <a:pt x="4510" y="21600"/>
                  </a:lnTo>
                  <a:lnTo>
                    <a:pt x="7774" y="17473"/>
                  </a:lnTo>
                  <a:close/>
                  <a:moveTo>
                    <a:pt x="20591" y="0"/>
                  </a:moveTo>
                  <a:lnTo>
                    <a:pt x="12165" y="10414"/>
                  </a:lnTo>
                  <a:lnTo>
                    <a:pt x="13530" y="10414"/>
                  </a:lnTo>
                  <a:lnTo>
                    <a:pt x="21600" y="347"/>
                  </a:lnTo>
                  <a:lnTo>
                    <a:pt x="20591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202082" y="516967"/>
              <a:ext cx="45443" cy="2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87" y="0"/>
                  </a:moveTo>
                  <a:lnTo>
                    <a:pt x="0" y="6171"/>
                  </a:lnTo>
                  <a:lnTo>
                    <a:pt x="19313" y="21600"/>
                  </a:lnTo>
                  <a:lnTo>
                    <a:pt x="21600" y="15429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371019" y="196736"/>
              <a:ext cx="34216" cy="24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" y="0"/>
                  </a:moveTo>
                  <a:lnTo>
                    <a:pt x="0" y="7200"/>
                  </a:lnTo>
                  <a:lnTo>
                    <a:pt x="19237" y="21600"/>
                  </a:lnTo>
                  <a:lnTo>
                    <a:pt x="21600" y="14880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DFE1E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360861" y="188182"/>
              <a:ext cx="58274" cy="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539" y="0"/>
                  </a:moveTo>
                  <a:lnTo>
                    <a:pt x="4558" y="3323"/>
                  </a:lnTo>
                  <a:lnTo>
                    <a:pt x="16448" y="9762"/>
                  </a:lnTo>
                  <a:lnTo>
                    <a:pt x="15061" y="12669"/>
                  </a:lnTo>
                  <a:lnTo>
                    <a:pt x="3765" y="6438"/>
                  </a:lnTo>
                  <a:lnTo>
                    <a:pt x="0" y="13292"/>
                  </a:lnTo>
                  <a:lnTo>
                    <a:pt x="11692" y="19731"/>
                  </a:lnTo>
                  <a:lnTo>
                    <a:pt x="15061" y="21600"/>
                  </a:lnTo>
                  <a:lnTo>
                    <a:pt x="21600" y="8308"/>
                  </a:lnTo>
                  <a:lnTo>
                    <a:pt x="6539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416621" y="279233"/>
              <a:ext cx="146948" cy="206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4" h="20576" extrusionOk="0">
                  <a:moveTo>
                    <a:pt x="2452" y="516"/>
                  </a:moveTo>
                  <a:cubicBezTo>
                    <a:pt x="4891" y="-495"/>
                    <a:pt x="8027" y="10"/>
                    <a:pt x="9420" y="1779"/>
                  </a:cubicBezTo>
                  <a:cubicBezTo>
                    <a:pt x="19523" y="15042"/>
                    <a:pt x="19523" y="15042"/>
                    <a:pt x="19523" y="15042"/>
                  </a:cubicBezTo>
                  <a:cubicBezTo>
                    <a:pt x="20917" y="16810"/>
                    <a:pt x="20046" y="19084"/>
                    <a:pt x="17782" y="20094"/>
                  </a:cubicBezTo>
                  <a:cubicBezTo>
                    <a:pt x="15343" y="21105"/>
                    <a:pt x="12207" y="20473"/>
                    <a:pt x="10814" y="18705"/>
                  </a:cubicBezTo>
                  <a:cubicBezTo>
                    <a:pt x="711" y="5442"/>
                    <a:pt x="711" y="5442"/>
                    <a:pt x="711" y="5442"/>
                  </a:cubicBezTo>
                  <a:cubicBezTo>
                    <a:pt x="-683" y="3800"/>
                    <a:pt x="14" y="1526"/>
                    <a:pt x="2452" y="516"/>
                  </a:cubicBezTo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406303" y="269443"/>
              <a:ext cx="167869" cy="227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1448"/>
                  </a:moveTo>
                  <a:cubicBezTo>
                    <a:pt x="4255" y="2293"/>
                    <a:pt x="4255" y="2293"/>
                    <a:pt x="4255" y="2293"/>
                  </a:cubicBezTo>
                  <a:cubicBezTo>
                    <a:pt x="4909" y="2051"/>
                    <a:pt x="5400" y="1931"/>
                    <a:pt x="6055" y="1931"/>
                  </a:cubicBezTo>
                  <a:cubicBezTo>
                    <a:pt x="7200" y="1931"/>
                    <a:pt x="8345" y="2413"/>
                    <a:pt x="9000" y="3137"/>
                  </a:cubicBezTo>
                  <a:cubicBezTo>
                    <a:pt x="10145" y="2655"/>
                    <a:pt x="10145" y="2655"/>
                    <a:pt x="10145" y="2655"/>
                  </a:cubicBezTo>
                  <a:cubicBezTo>
                    <a:pt x="9000" y="3137"/>
                    <a:pt x="9000" y="3137"/>
                    <a:pt x="9000" y="3137"/>
                  </a:cubicBezTo>
                  <a:cubicBezTo>
                    <a:pt x="18491" y="15808"/>
                    <a:pt x="18491" y="15808"/>
                    <a:pt x="18491" y="15808"/>
                  </a:cubicBezTo>
                  <a:cubicBezTo>
                    <a:pt x="18491" y="15808"/>
                    <a:pt x="18491" y="15808"/>
                    <a:pt x="18491" y="15808"/>
                  </a:cubicBezTo>
                  <a:cubicBezTo>
                    <a:pt x="18818" y="16170"/>
                    <a:pt x="18982" y="16653"/>
                    <a:pt x="18982" y="17135"/>
                  </a:cubicBezTo>
                  <a:cubicBezTo>
                    <a:pt x="18982" y="17980"/>
                    <a:pt x="18327" y="18825"/>
                    <a:pt x="17182" y="19307"/>
                  </a:cubicBezTo>
                  <a:cubicBezTo>
                    <a:pt x="16855" y="19428"/>
                    <a:pt x="16691" y="19790"/>
                    <a:pt x="16691" y="20152"/>
                  </a:cubicBezTo>
                  <a:cubicBezTo>
                    <a:pt x="18000" y="20152"/>
                    <a:pt x="18000" y="20152"/>
                    <a:pt x="18000" y="20152"/>
                  </a:cubicBezTo>
                  <a:cubicBezTo>
                    <a:pt x="17182" y="19307"/>
                    <a:pt x="17182" y="19307"/>
                    <a:pt x="17182" y="19307"/>
                  </a:cubicBezTo>
                  <a:cubicBezTo>
                    <a:pt x="16691" y="19549"/>
                    <a:pt x="16200" y="19669"/>
                    <a:pt x="15545" y="19669"/>
                  </a:cubicBezTo>
                  <a:cubicBezTo>
                    <a:pt x="14400" y="19669"/>
                    <a:pt x="13255" y="19187"/>
                    <a:pt x="12600" y="18342"/>
                  </a:cubicBezTo>
                  <a:cubicBezTo>
                    <a:pt x="11455" y="18825"/>
                    <a:pt x="11455" y="18825"/>
                    <a:pt x="11455" y="18825"/>
                  </a:cubicBezTo>
                  <a:cubicBezTo>
                    <a:pt x="12600" y="18342"/>
                    <a:pt x="12600" y="18342"/>
                    <a:pt x="12600" y="18342"/>
                  </a:cubicBezTo>
                  <a:cubicBezTo>
                    <a:pt x="3109" y="5672"/>
                    <a:pt x="3109" y="5672"/>
                    <a:pt x="3109" y="5672"/>
                  </a:cubicBezTo>
                  <a:cubicBezTo>
                    <a:pt x="3109" y="5672"/>
                    <a:pt x="3109" y="5672"/>
                    <a:pt x="3109" y="5672"/>
                  </a:cubicBezTo>
                  <a:cubicBezTo>
                    <a:pt x="2782" y="5309"/>
                    <a:pt x="2618" y="4827"/>
                    <a:pt x="2618" y="4465"/>
                  </a:cubicBezTo>
                  <a:cubicBezTo>
                    <a:pt x="2618" y="3620"/>
                    <a:pt x="3273" y="2775"/>
                    <a:pt x="4255" y="2293"/>
                  </a:cubicBezTo>
                  <a:cubicBezTo>
                    <a:pt x="3600" y="1448"/>
                    <a:pt x="3600" y="1448"/>
                    <a:pt x="3600" y="1448"/>
                  </a:cubicBezTo>
                  <a:cubicBezTo>
                    <a:pt x="2945" y="603"/>
                    <a:pt x="2945" y="603"/>
                    <a:pt x="2945" y="603"/>
                  </a:cubicBezTo>
                  <a:cubicBezTo>
                    <a:pt x="1145" y="1448"/>
                    <a:pt x="0" y="2896"/>
                    <a:pt x="0" y="4465"/>
                  </a:cubicBezTo>
                  <a:cubicBezTo>
                    <a:pt x="0" y="5189"/>
                    <a:pt x="327" y="6034"/>
                    <a:pt x="818" y="6637"/>
                  </a:cubicBezTo>
                  <a:cubicBezTo>
                    <a:pt x="1964" y="6154"/>
                    <a:pt x="1964" y="6154"/>
                    <a:pt x="1964" y="6154"/>
                  </a:cubicBezTo>
                  <a:cubicBezTo>
                    <a:pt x="818" y="6637"/>
                    <a:pt x="818" y="6637"/>
                    <a:pt x="818" y="6637"/>
                  </a:cubicBezTo>
                  <a:cubicBezTo>
                    <a:pt x="10309" y="19307"/>
                    <a:pt x="10309" y="19307"/>
                    <a:pt x="10309" y="19307"/>
                  </a:cubicBezTo>
                  <a:cubicBezTo>
                    <a:pt x="10309" y="19307"/>
                    <a:pt x="10309" y="19307"/>
                    <a:pt x="10309" y="19307"/>
                  </a:cubicBezTo>
                  <a:cubicBezTo>
                    <a:pt x="11455" y="20755"/>
                    <a:pt x="13418" y="21600"/>
                    <a:pt x="15545" y="21600"/>
                  </a:cubicBezTo>
                  <a:cubicBezTo>
                    <a:pt x="16527" y="21600"/>
                    <a:pt x="17673" y="21359"/>
                    <a:pt x="18655" y="20997"/>
                  </a:cubicBezTo>
                  <a:cubicBezTo>
                    <a:pt x="18982" y="20755"/>
                    <a:pt x="19309" y="20393"/>
                    <a:pt x="19309" y="20152"/>
                  </a:cubicBezTo>
                  <a:cubicBezTo>
                    <a:pt x="18000" y="20152"/>
                    <a:pt x="18000" y="20152"/>
                    <a:pt x="18000" y="20152"/>
                  </a:cubicBezTo>
                  <a:cubicBezTo>
                    <a:pt x="18655" y="20997"/>
                    <a:pt x="18655" y="20997"/>
                    <a:pt x="18655" y="20997"/>
                  </a:cubicBezTo>
                  <a:cubicBezTo>
                    <a:pt x="20455" y="20152"/>
                    <a:pt x="21600" y="18583"/>
                    <a:pt x="21600" y="17135"/>
                  </a:cubicBezTo>
                  <a:cubicBezTo>
                    <a:pt x="21600" y="16291"/>
                    <a:pt x="21273" y="15566"/>
                    <a:pt x="20782" y="14842"/>
                  </a:cubicBezTo>
                  <a:cubicBezTo>
                    <a:pt x="19636" y="15325"/>
                    <a:pt x="19636" y="15325"/>
                    <a:pt x="19636" y="15325"/>
                  </a:cubicBezTo>
                  <a:cubicBezTo>
                    <a:pt x="20782" y="14842"/>
                    <a:pt x="20782" y="14842"/>
                    <a:pt x="20782" y="14842"/>
                  </a:cubicBezTo>
                  <a:cubicBezTo>
                    <a:pt x="11291" y="2172"/>
                    <a:pt x="11291" y="2172"/>
                    <a:pt x="11291" y="2172"/>
                  </a:cubicBezTo>
                  <a:cubicBezTo>
                    <a:pt x="11291" y="2172"/>
                    <a:pt x="11291" y="2172"/>
                    <a:pt x="11291" y="2172"/>
                  </a:cubicBezTo>
                  <a:cubicBezTo>
                    <a:pt x="10145" y="724"/>
                    <a:pt x="8182" y="0"/>
                    <a:pt x="6055" y="0"/>
                  </a:cubicBezTo>
                  <a:cubicBezTo>
                    <a:pt x="5073" y="0"/>
                    <a:pt x="3927" y="121"/>
                    <a:pt x="2945" y="603"/>
                  </a:cubicBezTo>
                  <a:cubicBezTo>
                    <a:pt x="3600" y="1448"/>
                    <a:pt x="3600" y="1448"/>
                    <a:pt x="3600" y="1448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482752" y="408976"/>
              <a:ext cx="80824" cy="7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3" h="20210" extrusionOk="0">
                  <a:moveTo>
                    <a:pt x="0" y="9637"/>
                  </a:moveTo>
                  <a:cubicBezTo>
                    <a:pt x="15882" y="0"/>
                    <a:pt x="15882" y="0"/>
                    <a:pt x="15882" y="0"/>
                  </a:cubicBezTo>
                  <a:cubicBezTo>
                    <a:pt x="19059" y="5649"/>
                    <a:pt x="19059" y="5649"/>
                    <a:pt x="19059" y="5649"/>
                  </a:cubicBezTo>
                  <a:cubicBezTo>
                    <a:pt x="21600" y="10302"/>
                    <a:pt x="20012" y="16283"/>
                    <a:pt x="15882" y="18942"/>
                  </a:cubicBezTo>
                  <a:cubicBezTo>
                    <a:pt x="11435" y="21600"/>
                    <a:pt x="5718" y="19938"/>
                    <a:pt x="3176" y="15286"/>
                  </a:cubicBezTo>
                  <a:cubicBezTo>
                    <a:pt x="0" y="9637"/>
                    <a:pt x="0" y="9637"/>
                    <a:pt x="0" y="9637"/>
                  </a:cubicBezTo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472265" y="398818"/>
              <a:ext cx="101907" cy="97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extrusionOk="0">
                  <a:moveTo>
                    <a:pt x="2133" y="10379"/>
                  </a:moveTo>
                  <a:cubicBezTo>
                    <a:pt x="3200" y="12343"/>
                    <a:pt x="3200" y="12343"/>
                    <a:pt x="3200" y="12343"/>
                  </a:cubicBezTo>
                  <a:cubicBezTo>
                    <a:pt x="14666" y="5330"/>
                    <a:pt x="14666" y="5330"/>
                    <a:pt x="14666" y="5330"/>
                  </a:cubicBezTo>
                  <a:cubicBezTo>
                    <a:pt x="16266" y="8135"/>
                    <a:pt x="16266" y="8135"/>
                    <a:pt x="16266" y="8135"/>
                  </a:cubicBezTo>
                  <a:cubicBezTo>
                    <a:pt x="16800" y="8977"/>
                    <a:pt x="17066" y="10099"/>
                    <a:pt x="17066" y="11221"/>
                  </a:cubicBezTo>
                  <a:cubicBezTo>
                    <a:pt x="17066" y="13184"/>
                    <a:pt x="16000" y="15148"/>
                    <a:pt x="14133" y="16270"/>
                  </a:cubicBezTo>
                  <a:cubicBezTo>
                    <a:pt x="13600" y="16551"/>
                    <a:pt x="13333" y="17392"/>
                    <a:pt x="13333" y="18234"/>
                  </a:cubicBezTo>
                  <a:cubicBezTo>
                    <a:pt x="15466" y="18234"/>
                    <a:pt x="15466" y="18234"/>
                    <a:pt x="15466" y="18234"/>
                  </a:cubicBezTo>
                  <a:cubicBezTo>
                    <a:pt x="14133" y="16270"/>
                    <a:pt x="14133" y="16270"/>
                    <a:pt x="14133" y="16270"/>
                  </a:cubicBezTo>
                  <a:cubicBezTo>
                    <a:pt x="13333" y="16831"/>
                    <a:pt x="12533" y="17112"/>
                    <a:pt x="11466" y="17112"/>
                  </a:cubicBezTo>
                  <a:cubicBezTo>
                    <a:pt x="9600" y="17112"/>
                    <a:pt x="7733" y="15990"/>
                    <a:pt x="6666" y="14026"/>
                  </a:cubicBezTo>
                  <a:cubicBezTo>
                    <a:pt x="4000" y="9257"/>
                    <a:pt x="4000" y="9257"/>
                    <a:pt x="4000" y="9257"/>
                  </a:cubicBezTo>
                  <a:cubicBezTo>
                    <a:pt x="2133" y="10379"/>
                    <a:pt x="2133" y="10379"/>
                    <a:pt x="2133" y="10379"/>
                  </a:cubicBezTo>
                  <a:cubicBezTo>
                    <a:pt x="3200" y="12343"/>
                    <a:pt x="3200" y="12343"/>
                    <a:pt x="3200" y="12343"/>
                  </a:cubicBezTo>
                  <a:cubicBezTo>
                    <a:pt x="2133" y="10379"/>
                    <a:pt x="2133" y="10379"/>
                    <a:pt x="2133" y="10379"/>
                  </a:cubicBezTo>
                  <a:cubicBezTo>
                    <a:pt x="266" y="11501"/>
                    <a:pt x="266" y="11501"/>
                    <a:pt x="266" y="11501"/>
                  </a:cubicBezTo>
                  <a:cubicBezTo>
                    <a:pt x="2933" y="16270"/>
                    <a:pt x="2933" y="16270"/>
                    <a:pt x="2933" y="16270"/>
                  </a:cubicBezTo>
                  <a:cubicBezTo>
                    <a:pt x="4800" y="19636"/>
                    <a:pt x="8000" y="21600"/>
                    <a:pt x="11466" y="21600"/>
                  </a:cubicBezTo>
                  <a:cubicBezTo>
                    <a:pt x="13066" y="21600"/>
                    <a:pt x="14933" y="21039"/>
                    <a:pt x="16533" y="20197"/>
                  </a:cubicBezTo>
                  <a:cubicBezTo>
                    <a:pt x="17066" y="19636"/>
                    <a:pt x="17600" y="18795"/>
                    <a:pt x="17600" y="18234"/>
                  </a:cubicBezTo>
                  <a:cubicBezTo>
                    <a:pt x="15466" y="18234"/>
                    <a:pt x="15466" y="18234"/>
                    <a:pt x="15466" y="18234"/>
                  </a:cubicBezTo>
                  <a:cubicBezTo>
                    <a:pt x="16533" y="20197"/>
                    <a:pt x="16533" y="20197"/>
                    <a:pt x="16533" y="20197"/>
                  </a:cubicBezTo>
                  <a:cubicBezTo>
                    <a:pt x="19466" y="18234"/>
                    <a:pt x="21333" y="14587"/>
                    <a:pt x="21333" y="11221"/>
                  </a:cubicBezTo>
                  <a:cubicBezTo>
                    <a:pt x="21333" y="9257"/>
                    <a:pt x="20800" y="7574"/>
                    <a:pt x="20000" y="5891"/>
                  </a:cubicBezTo>
                  <a:cubicBezTo>
                    <a:pt x="17333" y="1122"/>
                    <a:pt x="17333" y="1122"/>
                    <a:pt x="17333" y="1122"/>
                  </a:cubicBezTo>
                  <a:cubicBezTo>
                    <a:pt x="17066" y="561"/>
                    <a:pt x="16533" y="281"/>
                    <a:pt x="16000" y="0"/>
                  </a:cubicBezTo>
                  <a:cubicBezTo>
                    <a:pt x="15466" y="0"/>
                    <a:pt x="14933" y="0"/>
                    <a:pt x="14400" y="281"/>
                  </a:cubicBezTo>
                  <a:cubicBezTo>
                    <a:pt x="1066" y="8416"/>
                    <a:pt x="1066" y="8416"/>
                    <a:pt x="1066" y="8416"/>
                  </a:cubicBezTo>
                  <a:cubicBezTo>
                    <a:pt x="0" y="9257"/>
                    <a:pt x="-267" y="10660"/>
                    <a:pt x="266" y="11501"/>
                  </a:cubicBezTo>
                  <a:cubicBezTo>
                    <a:pt x="2133" y="10379"/>
                    <a:pt x="2133" y="10379"/>
                    <a:pt x="2133" y="10379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518037" y="468318"/>
              <a:ext cx="102646" cy="130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133" y="2517"/>
                  </a:moveTo>
                  <a:cubicBezTo>
                    <a:pt x="8267" y="2517"/>
                    <a:pt x="8267" y="2517"/>
                    <a:pt x="8267" y="2517"/>
                  </a:cubicBezTo>
                  <a:cubicBezTo>
                    <a:pt x="6133" y="2517"/>
                    <a:pt x="6133" y="2517"/>
                    <a:pt x="6133" y="2517"/>
                  </a:cubicBezTo>
                  <a:cubicBezTo>
                    <a:pt x="7200" y="3984"/>
                    <a:pt x="7200" y="3984"/>
                    <a:pt x="7200" y="3984"/>
                  </a:cubicBezTo>
                  <a:cubicBezTo>
                    <a:pt x="8000" y="3565"/>
                    <a:pt x="9067" y="3355"/>
                    <a:pt x="10133" y="3355"/>
                  </a:cubicBezTo>
                  <a:cubicBezTo>
                    <a:pt x="12000" y="3355"/>
                    <a:pt x="13867" y="4194"/>
                    <a:pt x="14933" y="5662"/>
                  </a:cubicBezTo>
                  <a:cubicBezTo>
                    <a:pt x="15467" y="6082"/>
                    <a:pt x="15733" y="6291"/>
                    <a:pt x="16267" y="6291"/>
                  </a:cubicBezTo>
                  <a:cubicBezTo>
                    <a:pt x="16800" y="6501"/>
                    <a:pt x="17600" y="6501"/>
                    <a:pt x="17867" y="6291"/>
                  </a:cubicBezTo>
                  <a:cubicBezTo>
                    <a:pt x="18400" y="5872"/>
                    <a:pt x="18933" y="5662"/>
                    <a:pt x="18933" y="5243"/>
                  </a:cubicBezTo>
                  <a:cubicBezTo>
                    <a:pt x="19200" y="4823"/>
                    <a:pt x="18933" y="4194"/>
                    <a:pt x="18667" y="3984"/>
                  </a:cubicBezTo>
                  <a:cubicBezTo>
                    <a:pt x="18667" y="3984"/>
                    <a:pt x="18667" y="3775"/>
                    <a:pt x="18667" y="3775"/>
                  </a:cubicBezTo>
                  <a:cubicBezTo>
                    <a:pt x="18400" y="3565"/>
                    <a:pt x="18400" y="3565"/>
                    <a:pt x="18400" y="3565"/>
                  </a:cubicBezTo>
                  <a:cubicBezTo>
                    <a:pt x="18400" y="3565"/>
                    <a:pt x="18400" y="3565"/>
                    <a:pt x="18400" y="3565"/>
                  </a:cubicBezTo>
                  <a:cubicBezTo>
                    <a:pt x="18400" y="3565"/>
                    <a:pt x="18400" y="3565"/>
                    <a:pt x="18400" y="3565"/>
                  </a:cubicBezTo>
                  <a:cubicBezTo>
                    <a:pt x="18133" y="2936"/>
                    <a:pt x="17333" y="2726"/>
                    <a:pt x="16533" y="2726"/>
                  </a:cubicBezTo>
                  <a:cubicBezTo>
                    <a:pt x="16533" y="4404"/>
                    <a:pt x="16533" y="4404"/>
                    <a:pt x="16533" y="4404"/>
                  </a:cubicBezTo>
                  <a:cubicBezTo>
                    <a:pt x="16800" y="2726"/>
                    <a:pt x="16800" y="2726"/>
                    <a:pt x="16800" y="2726"/>
                  </a:cubicBezTo>
                  <a:cubicBezTo>
                    <a:pt x="16800" y="2726"/>
                    <a:pt x="16533" y="2726"/>
                    <a:pt x="16533" y="2726"/>
                  </a:cubicBezTo>
                  <a:cubicBezTo>
                    <a:pt x="16533" y="4404"/>
                    <a:pt x="16533" y="4404"/>
                    <a:pt x="16533" y="4404"/>
                  </a:cubicBezTo>
                  <a:cubicBezTo>
                    <a:pt x="16800" y="2726"/>
                    <a:pt x="16800" y="2726"/>
                    <a:pt x="16800" y="2726"/>
                  </a:cubicBezTo>
                  <a:cubicBezTo>
                    <a:pt x="16533" y="4404"/>
                    <a:pt x="16533" y="4404"/>
                    <a:pt x="16533" y="4404"/>
                  </a:cubicBezTo>
                  <a:cubicBezTo>
                    <a:pt x="17333" y="2726"/>
                    <a:pt x="17333" y="2726"/>
                    <a:pt x="17333" y="2726"/>
                  </a:cubicBezTo>
                  <a:cubicBezTo>
                    <a:pt x="17067" y="2726"/>
                    <a:pt x="17067" y="2726"/>
                    <a:pt x="16800" y="2726"/>
                  </a:cubicBezTo>
                  <a:cubicBezTo>
                    <a:pt x="16533" y="4404"/>
                    <a:pt x="16533" y="4404"/>
                    <a:pt x="16533" y="4404"/>
                  </a:cubicBezTo>
                  <a:cubicBezTo>
                    <a:pt x="17333" y="2726"/>
                    <a:pt x="17333" y="2726"/>
                    <a:pt x="17333" y="2726"/>
                  </a:cubicBezTo>
                  <a:cubicBezTo>
                    <a:pt x="16533" y="4404"/>
                    <a:pt x="16533" y="4404"/>
                    <a:pt x="16533" y="4404"/>
                  </a:cubicBezTo>
                  <a:cubicBezTo>
                    <a:pt x="17867" y="3146"/>
                    <a:pt x="17867" y="3146"/>
                    <a:pt x="17867" y="3146"/>
                  </a:cubicBezTo>
                  <a:cubicBezTo>
                    <a:pt x="17600" y="2936"/>
                    <a:pt x="17600" y="2726"/>
                    <a:pt x="17333" y="2726"/>
                  </a:cubicBezTo>
                  <a:cubicBezTo>
                    <a:pt x="16533" y="4404"/>
                    <a:pt x="16533" y="4404"/>
                    <a:pt x="16533" y="4404"/>
                  </a:cubicBezTo>
                  <a:cubicBezTo>
                    <a:pt x="17867" y="3146"/>
                    <a:pt x="17867" y="3146"/>
                    <a:pt x="17867" y="3146"/>
                  </a:cubicBezTo>
                  <a:cubicBezTo>
                    <a:pt x="16533" y="4404"/>
                    <a:pt x="16533" y="4404"/>
                    <a:pt x="16533" y="4404"/>
                  </a:cubicBezTo>
                  <a:cubicBezTo>
                    <a:pt x="18400" y="3565"/>
                    <a:pt x="18400" y="3565"/>
                    <a:pt x="18400" y="3565"/>
                  </a:cubicBezTo>
                  <a:cubicBezTo>
                    <a:pt x="18400" y="3355"/>
                    <a:pt x="18133" y="3146"/>
                    <a:pt x="17867" y="3146"/>
                  </a:cubicBezTo>
                  <a:cubicBezTo>
                    <a:pt x="16533" y="4404"/>
                    <a:pt x="16533" y="4404"/>
                    <a:pt x="16533" y="4404"/>
                  </a:cubicBezTo>
                  <a:cubicBezTo>
                    <a:pt x="18400" y="3565"/>
                    <a:pt x="18400" y="3565"/>
                    <a:pt x="18400" y="3565"/>
                  </a:cubicBezTo>
                  <a:cubicBezTo>
                    <a:pt x="16533" y="4404"/>
                    <a:pt x="16533" y="4404"/>
                    <a:pt x="16533" y="4404"/>
                  </a:cubicBezTo>
                  <a:cubicBezTo>
                    <a:pt x="18667" y="4404"/>
                    <a:pt x="18667" y="4404"/>
                    <a:pt x="18667" y="4404"/>
                  </a:cubicBezTo>
                  <a:cubicBezTo>
                    <a:pt x="18667" y="3984"/>
                    <a:pt x="18667" y="3775"/>
                    <a:pt x="18400" y="3565"/>
                  </a:cubicBezTo>
                  <a:cubicBezTo>
                    <a:pt x="16533" y="4404"/>
                    <a:pt x="16533" y="4404"/>
                    <a:pt x="16533" y="4404"/>
                  </a:cubicBezTo>
                  <a:cubicBezTo>
                    <a:pt x="18667" y="4404"/>
                    <a:pt x="18667" y="4404"/>
                    <a:pt x="18667" y="4404"/>
                  </a:cubicBezTo>
                  <a:cubicBezTo>
                    <a:pt x="16533" y="4404"/>
                    <a:pt x="16533" y="4404"/>
                    <a:pt x="16533" y="4404"/>
                  </a:cubicBezTo>
                  <a:cubicBezTo>
                    <a:pt x="14667" y="5243"/>
                    <a:pt x="14667" y="5243"/>
                    <a:pt x="14667" y="5243"/>
                  </a:cubicBezTo>
                  <a:cubicBezTo>
                    <a:pt x="14667" y="5243"/>
                    <a:pt x="14933" y="5662"/>
                    <a:pt x="16267" y="7130"/>
                  </a:cubicBezTo>
                  <a:cubicBezTo>
                    <a:pt x="16800" y="8179"/>
                    <a:pt x="17067" y="8598"/>
                    <a:pt x="17067" y="9017"/>
                  </a:cubicBezTo>
                  <a:cubicBezTo>
                    <a:pt x="17067" y="9227"/>
                    <a:pt x="17067" y="9437"/>
                    <a:pt x="16800" y="9647"/>
                  </a:cubicBezTo>
                  <a:cubicBezTo>
                    <a:pt x="16800" y="10066"/>
                    <a:pt x="16267" y="10485"/>
                    <a:pt x="16000" y="11115"/>
                  </a:cubicBezTo>
                  <a:cubicBezTo>
                    <a:pt x="15467" y="11953"/>
                    <a:pt x="15200" y="12792"/>
                    <a:pt x="15200" y="14050"/>
                  </a:cubicBezTo>
                  <a:cubicBezTo>
                    <a:pt x="15200" y="14680"/>
                    <a:pt x="15467" y="15518"/>
                    <a:pt x="15733" y="16567"/>
                  </a:cubicBezTo>
                  <a:cubicBezTo>
                    <a:pt x="16000" y="17406"/>
                    <a:pt x="16800" y="18454"/>
                    <a:pt x="17600" y="19713"/>
                  </a:cubicBezTo>
                  <a:cubicBezTo>
                    <a:pt x="19467" y="18874"/>
                    <a:pt x="19467" y="18874"/>
                    <a:pt x="19467" y="18874"/>
                  </a:cubicBezTo>
                  <a:cubicBezTo>
                    <a:pt x="18400" y="17406"/>
                    <a:pt x="18400" y="17406"/>
                    <a:pt x="18400" y="17406"/>
                  </a:cubicBezTo>
                  <a:cubicBezTo>
                    <a:pt x="17067" y="18035"/>
                    <a:pt x="15733" y="18245"/>
                    <a:pt x="14400" y="18245"/>
                  </a:cubicBezTo>
                  <a:cubicBezTo>
                    <a:pt x="13333" y="18245"/>
                    <a:pt x="12533" y="18035"/>
                    <a:pt x="11733" y="17616"/>
                  </a:cubicBezTo>
                  <a:cubicBezTo>
                    <a:pt x="10667" y="17196"/>
                    <a:pt x="9867" y="16567"/>
                    <a:pt x="9067" y="15518"/>
                  </a:cubicBezTo>
                  <a:cubicBezTo>
                    <a:pt x="6400" y="11953"/>
                    <a:pt x="5067" y="10066"/>
                    <a:pt x="5067" y="10066"/>
                  </a:cubicBezTo>
                  <a:cubicBezTo>
                    <a:pt x="4533" y="9437"/>
                    <a:pt x="4267" y="8598"/>
                    <a:pt x="4267" y="7969"/>
                  </a:cubicBezTo>
                  <a:cubicBezTo>
                    <a:pt x="4267" y="6291"/>
                    <a:pt x="5333" y="4823"/>
                    <a:pt x="7200" y="3984"/>
                  </a:cubicBezTo>
                  <a:cubicBezTo>
                    <a:pt x="7733" y="3565"/>
                    <a:pt x="8267" y="3146"/>
                    <a:pt x="8267" y="2517"/>
                  </a:cubicBezTo>
                  <a:cubicBezTo>
                    <a:pt x="6133" y="2517"/>
                    <a:pt x="6133" y="2517"/>
                    <a:pt x="6133" y="2517"/>
                  </a:cubicBezTo>
                  <a:cubicBezTo>
                    <a:pt x="5067" y="1049"/>
                    <a:pt x="5067" y="1049"/>
                    <a:pt x="5067" y="1049"/>
                  </a:cubicBezTo>
                  <a:cubicBezTo>
                    <a:pt x="1867" y="2517"/>
                    <a:pt x="0" y="5243"/>
                    <a:pt x="0" y="7969"/>
                  </a:cubicBezTo>
                  <a:cubicBezTo>
                    <a:pt x="0" y="9227"/>
                    <a:pt x="533" y="10695"/>
                    <a:pt x="1333" y="11953"/>
                  </a:cubicBezTo>
                  <a:cubicBezTo>
                    <a:pt x="1333" y="11953"/>
                    <a:pt x="1867" y="12373"/>
                    <a:pt x="2400" y="13212"/>
                  </a:cubicBezTo>
                  <a:cubicBezTo>
                    <a:pt x="3200" y="14050"/>
                    <a:pt x="4000" y="15518"/>
                    <a:pt x="5333" y="17196"/>
                  </a:cubicBezTo>
                  <a:cubicBezTo>
                    <a:pt x="6400" y="18664"/>
                    <a:pt x="7733" y="19713"/>
                    <a:pt x="9333" y="20551"/>
                  </a:cubicBezTo>
                  <a:cubicBezTo>
                    <a:pt x="10933" y="21181"/>
                    <a:pt x="12800" y="21600"/>
                    <a:pt x="14400" y="21600"/>
                  </a:cubicBezTo>
                  <a:cubicBezTo>
                    <a:pt x="16533" y="21600"/>
                    <a:pt x="18667" y="21181"/>
                    <a:pt x="20533" y="20132"/>
                  </a:cubicBezTo>
                  <a:cubicBezTo>
                    <a:pt x="21067" y="19922"/>
                    <a:pt x="21333" y="19713"/>
                    <a:pt x="21600" y="19293"/>
                  </a:cubicBezTo>
                  <a:cubicBezTo>
                    <a:pt x="21600" y="18874"/>
                    <a:pt x="21600" y="18245"/>
                    <a:pt x="21333" y="18035"/>
                  </a:cubicBezTo>
                  <a:cubicBezTo>
                    <a:pt x="20533" y="16986"/>
                    <a:pt x="20000" y="16148"/>
                    <a:pt x="19733" y="15518"/>
                  </a:cubicBezTo>
                  <a:cubicBezTo>
                    <a:pt x="19467" y="14889"/>
                    <a:pt x="19467" y="14260"/>
                    <a:pt x="19467" y="14050"/>
                  </a:cubicBezTo>
                  <a:cubicBezTo>
                    <a:pt x="19467" y="13631"/>
                    <a:pt x="19467" y="13421"/>
                    <a:pt x="19733" y="13002"/>
                  </a:cubicBezTo>
                  <a:cubicBezTo>
                    <a:pt x="19733" y="12583"/>
                    <a:pt x="20000" y="12163"/>
                    <a:pt x="20533" y="11534"/>
                  </a:cubicBezTo>
                  <a:cubicBezTo>
                    <a:pt x="20800" y="10905"/>
                    <a:pt x="21333" y="10066"/>
                    <a:pt x="21333" y="9017"/>
                  </a:cubicBezTo>
                  <a:cubicBezTo>
                    <a:pt x="21333" y="7969"/>
                    <a:pt x="20800" y="6711"/>
                    <a:pt x="19733" y="5452"/>
                  </a:cubicBezTo>
                  <a:cubicBezTo>
                    <a:pt x="18667" y="3984"/>
                    <a:pt x="18400" y="3565"/>
                    <a:pt x="18400" y="3565"/>
                  </a:cubicBezTo>
                  <a:cubicBezTo>
                    <a:pt x="17867" y="2936"/>
                    <a:pt x="17067" y="2517"/>
                    <a:pt x="16000" y="2726"/>
                  </a:cubicBezTo>
                  <a:cubicBezTo>
                    <a:pt x="15200" y="2936"/>
                    <a:pt x="14400" y="3565"/>
                    <a:pt x="14400" y="4404"/>
                  </a:cubicBezTo>
                  <a:cubicBezTo>
                    <a:pt x="14400" y="4614"/>
                    <a:pt x="14667" y="4823"/>
                    <a:pt x="14667" y="5033"/>
                  </a:cubicBezTo>
                  <a:cubicBezTo>
                    <a:pt x="14933" y="5452"/>
                    <a:pt x="15200" y="5662"/>
                    <a:pt x="15467" y="5872"/>
                  </a:cubicBezTo>
                  <a:cubicBezTo>
                    <a:pt x="16000" y="5872"/>
                    <a:pt x="16000" y="5872"/>
                    <a:pt x="16267" y="6082"/>
                  </a:cubicBezTo>
                  <a:cubicBezTo>
                    <a:pt x="16267" y="6082"/>
                    <a:pt x="16533" y="6082"/>
                    <a:pt x="16533" y="6082"/>
                  </a:cubicBezTo>
                  <a:cubicBezTo>
                    <a:pt x="16533" y="6082"/>
                    <a:pt x="16533" y="6082"/>
                    <a:pt x="16533" y="6082"/>
                  </a:cubicBezTo>
                  <a:cubicBezTo>
                    <a:pt x="16533" y="4404"/>
                    <a:pt x="16533" y="4404"/>
                    <a:pt x="16533" y="4404"/>
                  </a:cubicBezTo>
                  <a:cubicBezTo>
                    <a:pt x="14667" y="5243"/>
                    <a:pt x="14667" y="5243"/>
                    <a:pt x="14667" y="5243"/>
                  </a:cubicBezTo>
                  <a:cubicBezTo>
                    <a:pt x="14933" y="5662"/>
                    <a:pt x="14933" y="5662"/>
                    <a:pt x="14933" y="5662"/>
                  </a:cubicBezTo>
                  <a:cubicBezTo>
                    <a:pt x="15467" y="6082"/>
                    <a:pt x="15733" y="6291"/>
                    <a:pt x="16267" y="6291"/>
                  </a:cubicBezTo>
                  <a:cubicBezTo>
                    <a:pt x="16800" y="6501"/>
                    <a:pt x="17600" y="6501"/>
                    <a:pt x="17867" y="6291"/>
                  </a:cubicBezTo>
                  <a:cubicBezTo>
                    <a:pt x="18400" y="5872"/>
                    <a:pt x="18933" y="5662"/>
                    <a:pt x="18933" y="5243"/>
                  </a:cubicBezTo>
                  <a:cubicBezTo>
                    <a:pt x="19200" y="4823"/>
                    <a:pt x="18933" y="4194"/>
                    <a:pt x="18667" y="3984"/>
                  </a:cubicBezTo>
                  <a:cubicBezTo>
                    <a:pt x="16800" y="1468"/>
                    <a:pt x="13600" y="0"/>
                    <a:pt x="10133" y="0"/>
                  </a:cubicBezTo>
                  <a:cubicBezTo>
                    <a:pt x="8267" y="0"/>
                    <a:pt x="6667" y="419"/>
                    <a:pt x="5067" y="1049"/>
                  </a:cubicBezTo>
                  <a:cubicBezTo>
                    <a:pt x="4267" y="1468"/>
                    <a:pt x="4000" y="1887"/>
                    <a:pt x="4000" y="2517"/>
                  </a:cubicBezTo>
                  <a:cubicBezTo>
                    <a:pt x="6133" y="2517"/>
                    <a:pt x="6133" y="2517"/>
                    <a:pt x="6133" y="2517"/>
                  </a:cubicBezTo>
                  <a:cubicBezTo>
                    <a:pt x="5067" y="1049"/>
                    <a:pt x="5067" y="1049"/>
                    <a:pt x="5067" y="1049"/>
                  </a:cubicBezTo>
                  <a:cubicBezTo>
                    <a:pt x="6133" y="2517"/>
                    <a:pt x="6133" y="2517"/>
                    <a:pt x="6133" y="251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434103" y="284412"/>
              <a:ext cx="86608" cy="98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71" y="1938"/>
                    <a:pt x="1271" y="1938"/>
                    <a:pt x="1271" y="1938"/>
                  </a:cubicBezTo>
                  <a:cubicBezTo>
                    <a:pt x="953" y="2215"/>
                    <a:pt x="635" y="2492"/>
                    <a:pt x="0" y="2769"/>
                  </a:cubicBezTo>
                  <a:cubicBezTo>
                    <a:pt x="2541" y="3323"/>
                    <a:pt x="4447" y="4431"/>
                    <a:pt x="5718" y="6369"/>
                  </a:cubicBezTo>
                  <a:cubicBezTo>
                    <a:pt x="15247" y="21600"/>
                    <a:pt x="15247" y="21600"/>
                    <a:pt x="1524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0482" y="3877"/>
                    <a:pt x="10482" y="3877"/>
                    <a:pt x="10482" y="3877"/>
                  </a:cubicBezTo>
                  <a:cubicBezTo>
                    <a:pt x="9212" y="1938"/>
                    <a:pt x="6988" y="1108"/>
                    <a:pt x="4765" y="1108"/>
                  </a:cubicBezTo>
                  <a:cubicBezTo>
                    <a:pt x="3494" y="1108"/>
                    <a:pt x="2541" y="1385"/>
                    <a:pt x="1271" y="193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3A5D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422876" y="279600"/>
              <a:ext cx="109062" cy="103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28" y="0"/>
                  </a:moveTo>
                  <a:cubicBezTo>
                    <a:pt x="4772" y="0"/>
                    <a:pt x="3516" y="263"/>
                    <a:pt x="2260" y="1054"/>
                  </a:cubicBezTo>
                  <a:cubicBezTo>
                    <a:pt x="1256" y="1580"/>
                    <a:pt x="502" y="2371"/>
                    <a:pt x="0" y="3424"/>
                  </a:cubicBezTo>
                  <a:cubicBezTo>
                    <a:pt x="251" y="3424"/>
                    <a:pt x="251" y="3424"/>
                    <a:pt x="502" y="3424"/>
                  </a:cubicBezTo>
                  <a:cubicBezTo>
                    <a:pt x="1005" y="3424"/>
                    <a:pt x="1758" y="3424"/>
                    <a:pt x="2260" y="3688"/>
                  </a:cubicBezTo>
                  <a:cubicBezTo>
                    <a:pt x="2763" y="3424"/>
                    <a:pt x="3014" y="3161"/>
                    <a:pt x="3265" y="2898"/>
                  </a:cubicBezTo>
                  <a:cubicBezTo>
                    <a:pt x="2260" y="1054"/>
                    <a:pt x="2260" y="1054"/>
                    <a:pt x="2260" y="1054"/>
                  </a:cubicBezTo>
                  <a:cubicBezTo>
                    <a:pt x="3265" y="2898"/>
                    <a:pt x="3265" y="2898"/>
                    <a:pt x="3265" y="2898"/>
                  </a:cubicBezTo>
                  <a:cubicBezTo>
                    <a:pt x="4270" y="2371"/>
                    <a:pt x="5023" y="2107"/>
                    <a:pt x="6028" y="2107"/>
                  </a:cubicBezTo>
                  <a:cubicBezTo>
                    <a:pt x="7786" y="2107"/>
                    <a:pt x="9544" y="2898"/>
                    <a:pt x="10549" y="4741"/>
                  </a:cubicBezTo>
                  <a:cubicBezTo>
                    <a:pt x="19340" y="21600"/>
                    <a:pt x="19340" y="21600"/>
                    <a:pt x="1934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2307" y="3688"/>
                    <a:pt x="12307" y="3688"/>
                    <a:pt x="12307" y="3688"/>
                  </a:cubicBezTo>
                  <a:cubicBezTo>
                    <a:pt x="10800" y="1317"/>
                    <a:pt x="8540" y="0"/>
                    <a:pt x="6028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525854" y="47666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10800" y="7200"/>
                    <a:pt x="0" y="14400"/>
                    <a:pt x="0" y="21600"/>
                  </a:cubicBezTo>
                  <a:cubicBezTo>
                    <a:pt x="0" y="14400"/>
                    <a:pt x="10800" y="7200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529798" y="477471"/>
              <a:ext cx="14970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5400" y="0"/>
                    <a:pt x="5400" y="0"/>
                    <a:pt x="5400" y="0"/>
                  </a:cubicBezTo>
                  <a:cubicBezTo>
                    <a:pt x="3600" y="5400"/>
                    <a:pt x="1800" y="10800"/>
                    <a:pt x="1800" y="16200"/>
                  </a:cubicBezTo>
                  <a:cubicBezTo>
                    <a:pt x="0" y="16200"/>
                    <a:pt x="0" y="16200"/>
                    <a:pt x="0" y="21600"/>
                  </a:cubicBezTo>
                  <a:cubicBezTo>
                    <a:pt x="7200" y="16200"/>
                    <a:pt x="14400" y="10800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554925" y="403630"/>
              <a:ext cx="77519" cy="5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41" y="8160"/>
                    <a:pt x="3541" y="8160"/>
                    <a:pt x="3541" y="8160"/>
                  </a:cubicBezTo>
                  <a:cubicBezTo>
                    <a:pt x="4603" y="11040"/>
                    <a:pt x="5311" y="13920"/>
                    <a:pt x="5311" y="17280"/>
                  </a:cubicBezTo>
                  <a:cubicBezTo>
                    <a:pt x="5311" y="17280"/>
                    <a:pt x="5311" y="17280"/>
                    <a:pt x="5311" y="17280"/>
                  </a:cubicBezTo>
                  <a:cubicBezTo>
                    <a:pt x="5311" y="17280"/>
                    <a:pt x="5311" y="17280"/>
                    <a:pt x="5311" y="17280"/>
                  </a:cubicBezTo>
                  <a:cubicBezTo>
                    <a:pt x="5311" y="18240"/>
                    <a:pt x="5311" y="19680"/>
                    <a:pt x="4957" y="21120"/>
                  </a:cubicBezTo>
                  <a:cubicBezTo>
                    <a:pt x="4957" y="21120"/>
                    <a:pt x="4957" y="21120"/>
                    <a:pt x="495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44B4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572567" y="453948"/>
              <a:ext cx="1271" cy="12701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554925" y="403630"/>
              <a:ext cx="12831" cy="21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543698" y="403630"/>
              <a:ext cx="30474" cy="5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1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800" y="10080"/>
                    <a:pt x="10800" y="10080"/>
                    <a:pt x="10800" y="10080"/>
                  </a:cubicBezTo>
                  <a:cubicBezTo>
                    <a:pt x="14400" y="13920"/>
                    <a:pt x="15300" y="17760"/>
                    <a:pt x="12600" y="21600"/>
                  </a:cubicBezTo>
                  <a:cubicBezTo>
                    <a:pt x="20700" y="21600"/>
                    <a:pt x="20700" y="21600"/>
                    <a:pt x="20700" y="21600"/>
                  </a:cubicBezTo>
                  <a:cubicBezTo>
                    <a:pt x="20700" y="20160"/>
                    <a:pt x="21600" y="18720"/>
                    <a:pt x="21600" y="17280"/>
                  </a:cubicBezTo>
                  <a:cubicBezTo>
                    <a:pt x="21600" y="17280"/>
                    <a:pt x="21600" y="17280"/>
                    <a:pt x="21600" y="17280"/>
                  </a:cubicBezTo>
                  <a:cubicBezTo>
                    <a:pt x="21600" y="13920"/>
                    <a:pt x="19800" y="11040"/>
                    <a:pt x="17100" y="8160"/>
                  </a:cubicBezTo>
                  <a:cubicBezTo>
                    <a:pt x="17100" y="8160"/>
                    <a:pt x="17100" y="8160"/>
                    <a:pt x="17100" y="8160"/>
                  </a:cubicBezTo>
                  <a:cubicBezTo>
                    <a:pt x="8100" y="0"/>
                    <a:pt x="8100" y="0"/>
                    <a:pt x="8100" y="0"/>
                  </a:cubicBezTo>
                  <a:cubicBezTo>
                    <a:pt x="8100" y="0"/>
                    <a:pt x="8100" y="0"/>
                    <a:pt x="81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140067" y="403630"/>
              <a:ext cx="328787" cy="5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4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42" y="21600"/>
                  </a:lnTo>
                  <a:lnTo>
                    <a:pt x="4144" y="0"/>
                  </a:lnTo>
                  <a:close/>
                  <a:moveTo>
                    <a:pt x="19493" y="0"/>
                  </a:moveTo>
                  <a:lnTo>
                    <a:pt x="13171" y="0"/>
                  </a:lnTo>
                  <a:lnTo>
                    <a:pt x="11169" y="21600"/>
                  </a:lnTo>
                  <a:lnTo>
                    <a:pt x="21600" y="21600"/>
                  </a:lnTo>
                  <a:lnTo>
                    <a:pt x="19493" y="0"/>
                  </a:lnTo>
                  <a:close/>
                </a:path>
              </a:pathLst>
            </a:custGeom>
            <a:solidFill>
              <a:srgbClr val="44B4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299916" y="403630"/>
              <a:ext cx="40631" cy="5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347" y="0"/>
                  </a:lnTo>
                  <a:lnTo>
                    <a:pt x="0" y="21600"/>
                  </a:lnTo>
                  <a:lnTo>
                    <a:pt x="54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A5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436776" y="403630"/>
              <a:ext cx="40631" cy="5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7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875" y="21600"/>
                    <a:pt x="16875" y="21600"/>
                    <a:pt x="16875" y="21600"/>
                  </a:cubicBezTo>
                  <a:cubicBezTo>
                    <a:pt x="19575" y="21600"/>
                    <a:pt x="19575" y="21600"/>
                    <a:pt x="19575" y="21600"/>
                  </a:cubicBezTo>
                  <a:cubicBezTo>
                    <a:pt x="20250" y="21120"/>
                    <a:pt x="20925" y="20640"/>
                    <a:pt x="21600" y="20160"/>
                  </a:cubicBezTo>
                  <a:cubicBezTo>
                    <a:pt x="21600" y="20160"/>
                    <a:pt x="21600" y="20160"/>
                    <a:pt x="21600" y="20160"/>
                  </a:cubicBezTo>
                  <a:cubicBezTo>
                    <a:pt x="19575" y="17760"/>
                    <a:pt x="19575" y="17760"/>
                    <a:pt x="19575" y="17760"/>
                  </a:cubicBezTo>
                  <a:cubicBezTo>
                    <a:pt x="20250" y="17760"/>
                    <a:pt x="20250" y="17760"/>
                    <a:pt x="20250" y="17760"/>
                  </a:cubicBezTo>
                  <a:cubicBezTo>
                    <a:pt x="19575" y="17760"/>
                    <a:pt x="19575" y="17760"/>
                    <a:pt x="19575" y="17760"/>
                  </a:cubicBezTo>
                  <a:cubicBezTo>
                    <a:pt x="19575" y="17280"/>
                    <a:pt x="18900" y="17280"/>
                    <a:pt x="18900" y="16800"/>
                  </a:cubicBezTo>
                  <a:cubicBezTo>
                    <a:pt x="6075" y="0"/>
                    <a:pt x="6075" y="0"/>
                    <a:pt x="6075" y="0"/>
                  </a:cubicBezTo>
                </a:path>
              </a:pathLst>
            </a:custGeom>
            <a:solidFill>
              <a:srgbClr val="3FA5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469987" y="45261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cubicBezTo>
                    <a:pt x="16200" y="0"/>
                    <a:pt x="16200" y="0"/>
                    <a:pt x="16200" y="0"/>
                  </a:cubicBezTo>
                  <a:cubicBezTo>
                    <a:pt x="10800" y="7200"/>
                    <a:pt x="5400" y="144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6200" y="0"/>
                    <a:pt x="16200" y="0"/>
                    <a:pt x="16200" y="0"/>
                  </a:cubicBezTo>
                </a:path>
              </a:pathLst>
            </a:custGeom>
            <a:solidFill>
              <a:srgbClr val="3FA5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195667" y="403630"/>
              <a:ext cx="71104" cy="5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257" y="0"/>
                  </a:lnTo>
                  <a:lnTo>
                    <a:pt x="0" y="21600"/>
                  </a:lnTo>
                  <a:lnTo>
                    <a:pt x="1234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AD2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172679" y="403630"/>
              <a:ext cx="156107" cy="5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97" y="0"/>
                  </a:moveTo>
                  <a:lnTo>
                    <a:pt x="4216" y="0"/>
                  </a:lnTo>
                  <a:lnTo>
                    <a:pt x="0" y="21600"/>
                  </a:lnTo>
                  <a:lnTo>
                    <a:pt x="3181" y="21600"/>
                  </a:lnTo>
                  <a:lnTo>
                    <a:pt x="7397" y="0"/>
                  </a:lnTo>
                  <a:close/>
                  <a:moveTo>
                    <a:pt x="21600" y="0"/>
                  </a:moveTo>
                  <a:lnTo>
                    <a:pt x="20047" y="0"/>
                  </a:lnTo>
                  <a:lnTo>
                    <a:pt x="15978" y="21600"/>
                  </a:lnTo>
                  <a:lnTo>
                    <a:pt x="1760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236297" y="403630"/>
              <a:ext cx="70035" cy="5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9398" y="0"/>
                  </a:lnTo>
                  <a:lnTo>
                    <a:pt x="0" y="21600"/>
                  </a:lnTo>
                  <a:lnTo>
                    <a:pt x="1253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4A8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276928" y="403630"/>
              <a:ext cx="40631" cy="5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5632" y="0"/>
                  </a:lnTo>
                  <a:lnTo>
                    <a:pt x="0" y="21600"/>
                  </a:lnTo>
                  <a:lnTo>
                    <a:pt x="5968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470991" y="403630"/>
              <a:ext cx="43304" cy="2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67" y="0"/>
                  </a:moveTo>
                  <a:lnTo>
                    <a:pt x="0" y="0"/>
                  </a:lnTo>
                  <a:lnTo>
                    <a:pt x="7733" y="21600"/>
                  </a:lnTo>
                  <a:lnTo>
                    <a:pt x="21600" y="9969"/>
                  </a:lnTo>
                  <a:lnTo>
                    <a:pt x="17867" y="0"/>
                  </a:lnTo>
                  <a:close/>
                </a:path>
              </a:pathLst>
            </a:custGeom>
            <a:solidFill>
              <a:srgbClr val="51A1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448537" y="403630"/>
              <a:ext cx="37959" cy="44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680" y="21600"/>
                    <a:pt x="13680" y="21600"/>
                    <a:pt x="13680" y="21600"/>
                  </a:cubicBezTo>
                  <a:cubicBezTo>
                    <a:pt x="13680" y="19131"/>
                    <a:pt x="14400" y="17280"/>
                    <a:pt x="16560" y="16046"/>
                  </a:cubicBezTo>
                  <a:cubicBezTo>
                    <a:pt x="21600" y="13577"/>
                    <a:pt x="21600" y="13577"/>
                    <a:pt x="21600" y="13577"/>
                  </a:cubicBezTo>
                  <a:cubicBezTo>
                    <a:pt x="12960" y="0"/>
                    <a:pt x="12960" y="0"/>
                    <a:pt x="1296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496652" y="434103"/>
              <a:ext cx="39028" cy="2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32" y="0"/>
                  </a:moveTo>
                  <a:cubicBezTo>
                    <a:pt x="0" y="12343"/>
                    <a:pt x="0" y="12343"/>
                    <a:pt x="0" y="12343"/>
                  </a:cubicBezTo>
                  <a:cubicBezTo>
                    <a:pt x="3484" y="21600"/>
                    <a:pt x="3484" y="21600"/>
                    <a:pt x="3484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903" y="17486"/>
                    <a:pt x="20206" y="13371"/>
                    <a:pt x="18813" y="10286"/>
                  </a:cubicBezTo>
                  <a:cubicBezTo>
                    <a:pt x="14632" y="0"/>
                    <a:pt x="14632" y="0"/>
                    <a:pt x="14632" y="0"/>
                  </a:cubicBezTo>
                </a:path>
              </a:pathLst>
            </a:custGeom>
            <a:solidFill>
              <a:srgbClr val="51A1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472595" y="416460"/>
              <a:ext cx="50789" cy="44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20" y="0"/>
                  </a:moveTo>
                  <a:cubicBezTo>
                    <a:pt x="5940" y="7406"/>
                    <a:pt x="5940" y="7406"/>
                    <a:pt x="5940" y="7406"/>
                  </a:cubicBezTo>
                  <a:cubicBezTo>
                    <a:pt x="2160" y="9874"/>
                    <a:pt x="2160" y="9874"/>
                    <a:pt x="2160" y="9874"/>
                  </a:cubicBezTo>
                  <a:cubicBezTo>
                    <a:pt x="540" y="11109"/>
                    <a:pt x="0" y="12960"/>
                    <a:pt x="0" y="15429"/>
                  </a:cubicBezTo>
                  <a:cubicBezTo>
                    <a:pt x="0" y="16046"/>
                    <a:pt x="540" y="16046"/>
                    <a:pt x="540" y="16663"/>
                  </a:cubicBezTo>
                  <a:cubicBezTo>
                    <a:pt x="1080" y="16663"/>
                    <a:pt x="1080" y="16663"/>
                    <a:pt x="1080" y="16663"/>
                  </a:cubicBezTo>
                  <a:cubicBezTo>
                    <a:pt x="4320" y="14194"/>
                    <a:pt x="4320" y="14194"/>
                    <a:pt x="4320" y="14194"/>
                  </a:cubicBezTo>
                  <a:cubicBezTo>
                    <a:pt x="1080" y="16663"/>
                    <a:pt x="1080" y="16663"/>
                    <a:pt x="1080" y="16663"/>
                  </a:cubicBezTo>
                  <a:cubicBezTo>
                    <a:pt x="540" y="16663"/>
                    <a:pt x="540" y="16663"/>
                    <a:pt x="540" y="16663"/>
                  </a:cubicBezTo>
                  <a:cubicBezTo>
                    <a:pt x="2160" y="19749"/>
                    <a:pt x="2160" y="19749"/>
                    <a:pt x="2160" y="19749"/>
                  </a:cubicBezTo>
                  <a:cubicBezTo>
                    <a:pt x="2700" y="21600"/>
                    <a:pt x="2700" y="21600"/>
                    <a:pt x="2700" y="21600"/>
                  </a:cubicBezTo>
                  <a:cubicBezTo>
                    <a:pt x="12960" y="21600"/>
                    <a:pt x="12960" y="21600"/>
                    <a:pt x="12960" y="21600"/>
                  </a:cubicBezTo>
                  <a:cubicBezTo>
                    <a:pt x="10260" y="16046"/>
                    <a:pt x="10260" y="16046"/>
                    <a:pt x="10260" y="16046"/>
                  </a:cubicBezTo>
                  <a:cubicBezTo>
                    <a:pt x="21600" y="8640"/>
                    <a:pt x="21600" y="8640"/>
                    <a:pt x="21600" y="8640"/>
                  </a:cubicBezTo>
                  <a:cubicBezTo>
                    <a:pt x="17820" y="0"/>
                    <a:pt x="17820" y="0"/>
                    <a:pt x="1782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506810" y="403630"/>
              <a:ext cx="26731" cy="1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4" y="0"/>
                  </a:moveTo>
                  <a:lnTo>
                    <a:pt x="0" y="0"/>
                  </a:lnTo>
                  <a:lnTo>
                    <a:pt x="6048" y="21600"/>
                  </a:lnTo>
                  <a:lnTo>
                    <a:pt x="21600" y="2700"/>
                  </a:lnTo>
                  <a:lnTo>
                    <a:pt x="20304" y="0"/>
                  </a:lnTo>
                  <a:close/>
                </a:path>
              </a:pathLst>
            </a:custGeom>
            <a:solidFill>
              <a:srgbClr val="4B98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527458" y="39808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925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523383" y="422876"/>
              <a:ext cx="30474" cy="37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0" y="0"/>
                  </a:moveTo>
                  <a:cubicBezTo>
                    <a:pt x="0" y="6480"/>
                    <a:pt x="0" y="6480"/>
                    <a:pt x="0" y="6480"/>
                  </a:cubicBezTo>
                  <a:cubicBezTo>
                    <a:pt x="5400" y="13680"/>
                    <a:pt x="5400" y="13680"/>
                    <a:pt x="5400" y="13680"/>
                  </a:cubicBezTo>
                  <a:cubicBezTo>
                    <a:pt x="7200" y="15840"/>
                    <a:pt x="8100" y="18720"/>
                    <a:pt x="9000" y="21600"/>
                  </a:cubicBezTo>
                  <a:cubicBezTo>
                    <a:pt x="19800" y="21600"/>
                    <a:pt x="19800" y="21600"/>
                    <a:pt x="19800" y="21600"/>
                  </a:cubicBezTo>
                  <a:cubicBezTo>
                    <a:pt x="20700" y="19440"/>
                    <a:pt x="21600" y="17280"/>
                    <a:pt x="21600" y="15120"/>
                  </a:cubicBezTo>
                  <a:cubicBezTo>
                    <a:pt x="21600" y="12240"/>
                    <a:pt x="20700" y="9360"/>
                    <a:pt x="18900" y="7200"/>
                  </a:cubicBezTo>
                  <a:cubicBezTo>
                    <a:pt x="13500" y="0"/>
                    <a:pt x="13500" y="0"/>
                    <a:pt x="13500" y="0"/>
                  </a:cubicBezTo>
                </a:path>
              </a:pathLst>
            </a:custGeom>
            <a:solidFill>
              <a:srgbClr val="4B98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514294" y="403630"/>
              <a:ext cx="49195" cy="5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2" h="21600" extrusionOk="0">
                  <a:moveTo>
                    <a:pt x="12420" y="0"/>
                  </a:moveTo>
                  <a:cubicBezTo>
                    <a:pt x="9180" y="0"/>
                    <a:pt x="9180" y="0"/>
                    <a:pt x="9180" y="0"/>
                  </a:cubicBezTo>
                  <a:cubicBezTo>
                    <a:pt x="8100" y="480"/>
                    <a:pt x="8100" y="480"/>
                    <a:pt x="8100" y="480"/>
                  </a:cubicBezTo>
                  <a:cubicBezTo>
                    <a:pt x="0" y="4800"/>
                    <a:pt x="0" y="4800"/>
                    <a:pt x="0" y="4800"/>
                  </a:cubicBezTo>
                  <a:cubicBezTo>
                    <a:pt x="3780" y="11520"/>
                    <a:pt x="3780" y="11520"/>
                    <a:pt x="3780" y="11520"/>
                  </a:cubicBezTo>
                  <a:cubicBezTo>
                    <a:pt x="11880" y="7200"/>
                    <a:pt x="11880" y="7200"/>
                    <a:pt x="11880" y="7200"/>
                  </a:cubicBezTo>
                  <a:cubicBezTo>
                    <a:pt x="15120" y="12000"/>
                    <a:pt x="15120" y="12000"/>
                    <a:pt x="15120" y="12000"/>
                  </a:cubicBezTo>
                  <a:cubicBezTo>
                    <a:pt x="16200" y="13440"/>
                    <a:pt x="16740" y="15360"/>
                    <a:pt x="16740" y="17280"/>
                  </a:cubicBezTo>
                  <a:cubicBezTo>
                    <a:pt x="16740" y="18720"/>
                    <a:pt x="16200" y="20160"/>
                    <a:pt x="15660" y="21600"/>
                  </a:cubicBezTo>
                  <a:cubicBezTo>
                    <a:pt x="19980" y="21600"/>
                    <a:pt x="19980" y="21600"/>
                    <a:pt x="19980" y="21600"/>
                  </a:cubicBezTo>
                  <a:cubicBezTo>
                    <a:pt x="21600" y="17760"/>
                    <a:pt x="21060" y="13920"/>
                    <a:pt x="18900" y="10080"/>
                  </a:cubicBezTo>
                  <a:cubicBezTo>
                    <a:pt x="12420" y="0"/>
                    <a:pt x="12420" y="0"/>
                    <a:pt x="1242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543698" y="383315"/>
              <a:ext cx="109061" cy="9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260" y="4488"/>
                    <a:pt x="2260" y="4488"/>
                    <a:pt x="2260" y="4488"/>
                  </a:cubicBezTo>
                  <a:cubicBezTo>
                    <a:pt x="17581" y="4488"/>
                    <a:pt x="17581" y="4488"/>
                    <a:pt x="17581" y="4488"/>
                  </a:cubicBezTo>
                  <a:cubicBezTo>
                    <a:pt x="17581" y="17112"/>
                    <a:pt x="17581" y="17112"/>
                    <a:pt x="17581" y="17112"/>
                  </a:cubicBezTo>
                  <a:cubicBezTo>
                    <a:pt x="5777" y="17112"/>
                    <a:pt x="5777" y="17112"/>
                    <a:pt x="5777" y="17112"/>
                  </a:cubicBezTo>
                  <a:cubicBezTo>
                    <a:pt x="6028" y="17673"/>
                    <a:pt x="6028" y="18234"/>
                    <a:pt x="6028" y="18795"/>
                  </a:cubicBezTo>
                  <a:cubicBezTo>
                    <a:pt x="7786" y="19356"/>
                    <a:pt x="9544" y="20197"/>
                    <a:pt x="10800" y="21600"/>
                  </a:cubicBezTo>
                  <a:cubicBezTo>
                    <a:pt x="19591" y="21600"/>
                    <a:pt x="19591" y="21600"/>
                    <a:pt x="19591" y="21600"/>
                  </a:cubicBezTo>
                  <a:cubicBezTo>
                    <a:pt x="20093" y="21600"/>
                    <a:pt x="20595" y="21319"/>
                    <a:pt x="21098" y="20758"/>
                  </a:cubicBezTo>
                  <a:cubicBezTo>
                    <a:pt x="21349" y="20478"/>
                    <a:pt x="21600" y="19917"/>
                    <a:pt x="21600" y="19356"/>
                  </a:cubicBezTo>
                  <a:cubicBezTo>
                    <a:pt x="19591" y="19356"/>
                    <a:pt x="19591" y="19356"/>
                    <a:pt x="19591" y="19356"/>
                  </a:cubicBezTo>
                  <a:cubicBezTo>
                    <a:pt x="19591" y="17112"/>
                    <a:pt x="19591" y="17112"/>
                    <a:pt x="19591" y="17112"/>
                  </a:cubicBezTo>
                  <a:cubicBezTo>
                    <a:pt x="19591" y="19356"/>
                    <a:pt x="19591" y="19356"/>
                    <a:pt x="19591" y="19356"/>
                  </a:cubicBezTo>
                  <a:cubicBezTo>
                    <a:pt x="21600" y="19356"/>
                    <a:pt x="21600" y="19356"/>
                    <a:pt x="21600" y="19356"/>
                  </a:cubicBezTo>
                  <a:cubicBezTo>
                    <a:pt x="21600" y="19356"/>
                    <a:pt x="21600" y="19356"/>
                    <a:pt x="21600" y="19356"/>
                  </a:cubicBezTo>
                  <a:cubicBezTo>
                    <a:pt x="21600" y="19356"/>
                    <a:pt x="21600" y="19356"/>
                    <a:pt x="21600" y="19356"/>
                  </a:cubicBezTo>
                  <a:cubicBezTo>
                    <a:pt x="21600" y="2244"/>
                    <a:pt x="21600" y="2244"/>
                    <a:pt x="21600" y="2244"/>
                  </a:cubicBezTo>
                  <a:cubicBezTo>
                    <a:pt x="21600" y="1683"/>
                    <a:pt x="21349" y="1122"/>
                    <a:pt x="21098" y="561"/>
                  </a:cubicBezTo>
                  <a:cubicBezTo>
                    <a:pt x="20595" y="281"/>
                    <a:pt x="20093" y="0"/>
                    <a:pt x="19591" y="0"/>
                  </a:cubicBezTo>
                </a:path>
              </a:pathLst>
            </a:custGeom>
            <a:solidFill>
              <a:srgbClr val="44B4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565148" y="45822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cubicBezTo>
                    <a:pt x="16200" y="0"/>
                    <a:pt x="16200" y="0"/>
                    <a:pt x="16200" y="0"/>
                  </a:cubicBezTo>
                  <a:cubicBezTo>
                    <a:pt x="10800" y="7200"/>
                    <a:pt x="5400" y="14400"/>
                    <a:pt x="0" y="21600"/>
                  </a:cubicBezTo>
                  <a:cubicBezTo>
                    <a:pt x="10800" y="21600"/>
                    <a:pt x="16200" y="21600"/>
                    <a:pt x="21600" y="21600"/>
                  </a:cubicBezTo>
                  <a:cubicBezTo>
                    <a:pt x="21600" y="14400"/>
                    <a:pt x="21600" y="7200"/>
                    <a:pt x="16200" y="0"/>
                  </a:cubicBezTo>
                </a:path>
              </a:pathLst>
            </a:custGeom>
            <a:solidFill>
              <a:srgbClr val="3FA5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531937" y="383315"/>
              <a:ext cx="22989" cy="20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9600" y="17550"/>
                    <a:pt x="9600" y="17550"/>
                    <a:pt x="9600" y="17550"/>
                  </a:cubicBezTo>
                  <a:cubicBezTo>
                    <a:pt x="10800" y="16200"/>
                    <a:pt x="12000" y="16200"/>
                    <a:pt x="13200" y="16200"/>
                  </a:cubicBezTo>
                  <a:cubicBezTo>
                    <a:pt x="14400" y="16200"/>
                    <a:pt x="14400" y="16200"/>
                    <a:pt x="15600" y="16200"/>
                  </a:cubicBezTo>
                  <a:cubicBezTo>
                    <a:pt x="18000" y="17550"/>
                    <a:pt x="20400" y="189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0800" y="0"/>
                    <a:pt x="10800" y="0"/>
                    <a:pt x="108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542094" y="398818"/>
              <a:ext cx="30474" cy="71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900"/>
                  </a:moveTo>
                  <a:cubicBezTo>
                    <a:pt x="13500" y="18900"/>
                    <a:pt x="13500" y="18900"/>
                    <a:pt x="13500" y="18900"/>
                  </a:cubicBezTo>
                  <a:cubicBezTo>
                    <a:pt x="13500" y="19671"/>
                    <a:pt x="11700" y="20443"/>
                    <a:pt x="10800" y="21600"/>
                  </a:cubicBezTo>
                  <a:cubicBezTo>
                    <a:pt x="12600" y="21214"/>
                    <a:pt x="15300" y="21214"/>
                    <a:pt x="17100" y="21214"/>
                  </a:cubicBezTo>
                  <a:cubicBezTo>
                    <a:pt x="17100" y="21214"/>
                    <a:pt x="17100" y="21214"/>
                    <a:pt x="17100" y="21214"/>
                  </a:cubicBezTo>
                  <a:cubicBezTo>
                    <a:pt x="18000" y="21214"/>
                    <a:pt x="18900" y="21214"/>
                    <a:pt x="18900" y="21214"/>
                  </a:cubicBezTo>
                  <a:cubicBezTo>
                    <a:pt x="19800" y="20443"/>
                    <a:pt x="20700" y="19671"/>
                    <a:pt x="21600" y="18900"/>
                  </a:cubicBezTo>
                  <a:moveTo>
                    <a:pt x="2700" y="0"/>
                  </a:moveTo>
                  <a:cubicBezTo>
                    <a:pt x="1800" y="0"/>
                    <a:pt x="900" y="0"/>
                    <a:pt x="0" y="386"/>
                  </a:cubicBezTo>
                  <a:cubicBezTo>
                    <a:pt x="900" y="1543"/>
                    <a:pt x="900" y="1543"/>
                    <a:pt x="900" y="1543"/>
                  </a:cubicBezTo>
                  <a:cubicBezTo>
                    <a:pt x="9000" y="1543"/>
                    <a:pt x="9000" y="1543"/>
                    <a:pt x="9000" y="1543"/>
                  </a:cubicBezTo>
                  <a:cubicBezTo>
                    <a:pt x="8100" y="771"/>
                    <a:pt x="6300" y="386"/>
                    <a:pt x="4500" y="0"/>
                  </a:cubicBezTo>
                  <a:cubicBezTo>
                    <a:pt x="3600" y="0"/>
                    <a:pt x="3600" y="0"/>
                    <a:pt x="27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544767" y="468318"/>
              <a:ext cx="53462" cy="12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43" y="0"/>
                  </a:moveTo>
                  <a:cubicBezTo>
                    <a:pt x="8743" y="0"/>
                    <a:pt x="8743" y="0"/>
                    <a:pt x="8743" y="0"/>
                  </a:cubicBezTo>
                  <a:cubicBezTo>
                    <a:pt x="7714" y="0"/>
                    <a:pt x="6171" y="0"/>
                    <a:pt x="5143" y="2160"/>
                  </a:cubicBezTo>
                  <a:cubicBezTo>
                    <a:pt x="4114" y="8640"/>
                    <a:pt x="2571" y="15120"/>
                    <a:pt x="514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3600" y="21600"/>
                    <a:pt x="3600" y="21600"/>
                    <a:pt x="3600" y="21600"/>
                  </a:cubicBezTo>
                  <a:cubicBezTo>
                    <a:pt x="5143" y="19440"/>
                    <a:pt x="6686" y="17280"/>
                    <a:pt x="8229" y="17280"/>
                  </a:cubicBezTo>
                  <a:cubicBezTo>
                    <a:pt x="8743" y="17280"/>
                    <a:pt x="8743" y="17280"/>
                    <a:pt x="8743" y="17280"/>
                  </a:cubicBezTo>
                  <a:cubicBezTo>
                    <a:pt x="8743" y="17280"/>
                    <a:pt x="8743" y="17280"/>
                    <a:pt x="9257" y="17280"/>
                  </a:cubicBezTo>
                  <a:cubicBezTo>
                    <a:pt x="10800" y="17280"/>
                    <a:pt x="12343" y="19440"/>
                    <a:pt x="1388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9029" y="10800"/>
                    <a:pt x="15429" y="4320"/>
                    <a:pt x="11829" y="0"/>
                  </a:cubicBezTo>
                  <a:cubicBezTo>
                    <a:pt x="11314" y="0"/>
                    <a:pt x="10800" y="0"/>
                    <a:pt x="9771" y="0"/>
                  </a:cubicBezTo>
                  <a:cubicBezTo>
                    <a:pt x="9771" y="0"/>
                    <a:pt x="9771" y="0"/>
                    <a:pt x="9771" y="0"/>
                  </a:cubicBezTo>
                  <a:cubicBezTo>
                    <a:pt x="9771" y="0"/>
                    <a:pt x="9257" y="0"/>
                    <a:pt x="8743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119752" y="383315"/>
              <a:ext cx="359259" cy="9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9" y="17112"/>
                  </a:moveTo>
                  <a:cubicBezTo>
                    <a:pt x="11449" y="17112"/>
                    <a:pt x="11449" y="17112"/>
                    <a:pt x="11449" y="17112"/>
                  </a:cubicBezTo>
                  <a:cubicBezTo>
                    <a:pt x="10838" y="21600"/>
                    <a:pt x="10838" y="21600"/>
                    <a:pt x="10838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295" y="19356"/>
                    <a:pt x="21295" y="19356"/>
                    <a:pt x="21295" y="19356"/>
                  </a:cubicBezTo>
                  <a:cubicBezTo>
                    <a:pt x="21371" y="19356"/>
                    <a:pt x="21371" y="19356"/>
                    <a:pt x="21371" y="19356"/>
                  </a:cubicBezTo>
                  <a:cubicBezTo>
                    <a:pt x="21295" y="19356"/>
                    <a:pt x="21295" y="19356"/>
                    <a:pt x="21295" y="19356"/>
                  </a:cubicBezTo>
                  <a:cubicBezTo>
                    <a:pt x="21295" y="19075"/>
                    <a:pt x="21218" y="19075"/>
                    <a:pt x="21218" y="18795"/>
                  </a:cubicBezTo>
                  <a:cubicBezTo>
                    <a:pt x="20989" y="17112"/>
                    <a:pt x="20989" y="17112"/>
                    <a:pt x="20989" y="17112"/>
                  </a:cubicBezTo>
                  <a:moveTo>
                    <a:pt x="5648" y="0"/>
                  </a:moveTo>
                  <a:cubicBezTo>
                    <a:pt x="611" y="0"/>
                    <a:pt x="611" y="0"/>
                    <a:pt x="611" y="0"/>
                  </a:cubicBezTo>
                  <a:cubicBezTo>
                    <a:pt x="458" y="0"/>
                    <a:pt x="305" y="281"/>
                    <a:pt x="153" y="561"/>
                  </a:cubicBezTo>
                  <a:cubicBezTo>
                    <a:pt x="76" y="1122"/>
                    <a:pt x="0" y="1683"/>
                    <a:pt x="0" y="2244"/>
                  </a:cubicBezTo>
                  <a:cubicBezTo>
                    <a:pt x="0" y="19356"/>
                    <a:pt x="0" y="19356"/>
                    <a:pt x="0" y="19356"/>
                  </a:cubicBezTo>
                  <a:cubicBezTo>
                    <a:pt x="0" y="19917"/>
                    <a:pt x="76" y="20478"/>
                    <a:pt x="153" y="20758"/>
                  </a:cubicBezTo>
                  <a:cubicBezTo>
                    <a:pt x="305" y="21319"/>
                    <a:pt x="458" y="21600"/>
                    <a:pt x="611" y="21600"/>
                  </a:cubicBezTo>
                  <a:cubicBezTo>
                    <a:pt x="2595" y="21600"/>
                    <a:pt x="2595" y="21600"/>
                    <a:pt x="2595" y="21600"/>
                  </a:cubicBezTo>
                  <a:cubicBezTo>
                    <a:pt x="3206" y="17112"/>
                    <a:pt x="3206" y="17112"/>
                    <a:pt x="3206" y="17112"/>
                  </a:cubicBezTo>
                  <a:cubicBezTo>
                    <a:pt x="1221" y="17112"/>
                    <a:pt x="1221" y="17112"/>
                    <a:pt x="1221" y="17112"/>
                  </a:cubicBezTo>
                  <a:cubicBezTo>
                    <a:pt x="1221" y="4488"/>
                    <a:pt x="1221" y="4488"/>
                    <a:pt x="1221" y="4488"/>
                  </a:cubicBezTo>
                  <a:cubicBezTo>
                    <a:pt x="5037" y="4488"/>
                    <a:pt x="5037" y="4488"/>
                    <a:pt x="5037" y="4488"/>
                  </a:cubicBezTo>
                  <a:cubicBezTo>
                    <a:pt x="5648" y="0"/>
                    <a:pt x="5648" y="0"/>
                    <a:pt x="5648" y="0"/>
                  </a:cubicBezTo>
                  <a:moveTo>
                    <a:pt x="18394" y="0"/>
                  </a:moveTo>
                  <a:cubicBezTo>
                    <a:pt x="13891" y="0"/>
                    <a:pt x="13891" y="0"/>
                    <a:pt x="13891" y="0"/>
                  </a:cubicBezTo>
                  <a:cubicBezTo>
                    <a:pt x="13281" y="4488"/>
                    <a:pt x="13281" y="4488"/>
                    <a:pt x="13281" y="4488"/>
                  </a:cubicBezTo>
                  <a:cubicBezTo>
                    <a:pt x="19081" y="4488"/>
                    <a:pt x="19081" y="4488"/>
                    <a:pt x="19081" y="4488"/>
                  </a:cubicBezTo>
                  <a:cubicBezTo>
                    <a:pt x="18394" y="0"/>
                    <a:pt x="18394" y="0"/>
                    <a:pt x="18394" y="0"/>
                  </a:cubicBezTo>
                </a:path>
              </a:pathLst>
            </a:custGeom>
            <a:solidFill>
              <a:srgbClr val="44B4B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288154" y="383315"/>
              <a:ext cx="62551" cy="9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69" y="17115"/>
                  </a:moveTo>
                  <a:lnTo>
                    <a:pt x="4062" y="17115"/>
                  </a:lnTo>
                  <a:lnTo>
                    <a:pt x="0" y="21600"/>
                  </a:lnTo>
                  <a:lnTo>
                    <a:pt x="4062" y="21600"/>
                  </a:lnTo>
                  <a:lnTo>
                    <a:pt x="7569" y="17115"/>
                  </a:lnTo>
                  <a:close/>
                  <a:moveTo>
                    <a:pt x="21600" y="0"/>
                  </a:moveTo>
                  <a:lnTo>
                    <a:pt x="18092" y="0"/>
                  </a:lnTo>
                  <a:lnTo>
                    <a:pt x="14031" y="4485"/>
                  </a:lnTo>
                  <a:lnTo>
                    <a:pt x="18092" y="44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FA5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425549" y="383315"/>
              <a:ext cx="48116" cy="8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666"/>
                  </a:moveTo>
                  <a:cubicBezTo>
                    <a:pt x="19326" y="19666"/>
                    <a:pt x="19326" y="19666"/>
                    <a:pt x="19326" y="19666"/>
                  </a:cubicBezTo>
                  <a:cubicBezTo>
                    <a:pt x="21032" y="21600"/>
                    <a:pt x="21032" y="21600"/>
                    <a:pt x="21032" y="21600"/>
                  </a:cubicBezTo>
                  <a:cubicBezTo>
                    <a:pt x="21032" y="20955"/>
                    <a:pt x="21032" y="19988"/>
                    <a:pt x="21600" y="19666"/>
                  </a:cubicBezTo>
                  <a:moveTo>
                    <a:pt x="51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16" y="5158"/>
                    <a:pt x="5116" y="5158"/>
                    <a:pt x="5116" y="5158"/>
                  </a:cubicBezTo>
                  <a:cubicBezTo>
                    <a:pt x="10232" y="5158"/>
                    <a:pt x="10232" y="5158"/>
                    <a:pt x="10232" y="5158"/>
                  </a:cubicBezTo>
                  <a:cubicBezTo>
                    <a:pt x="5116" y="0"/>
                    <a:pt x="5116" y="0"/>
                    <a:pt x="5116" y="0"/>
                  </a:cubicBezTo>
                </a:path>
              </a:pathLst>
            </a:custGeom>
            <a:solidFill>
              <a:srgbClr val="3FA5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472595" y="460833"/>
              <a:ext cx="20316" cy="20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0" y="0"/>
                  </a:moveTo>
                  <a:cubicBezTo>
                    <a:pt x="1350" y="0"/>
                    <a:pt x="1350" y="0"/>
                    <a:pt x="1350" y="0"/>
                  </a:cubicBezTo>
                  <a:cubicBezTo>
                    <a:pt x="0" y="1350"/>
                    <a:pt x="0" y="5400"/>
                    <a:pt x="0" y="8100"/>
                  </a:cubicBezTo>
                  <a:cubicBezTo>
                    <a:pt x="0" y="9450"/>
                    <a:pt x="1350" y="9450"/>
                    <a:pt x="1350" y="10800"/>
                  </a:cubicBezTo>
                  <a:cubicBezTo>
                    <a:pt x="2700" y="10800"/>
                    <a:pt x="2700" y="10800"/>
                    <a:pt x="2700" y="10800"/>
                  </a:cubicBezTo>
                  <a:cubicBezTo>
                    <a:pt x="10800" y="5400"/>
                    <a:pt x="10800" y="5400"/>
                    <a:pt x="10800" y="5400"/>
                  </a:cubicBezTo>
                  <a:cubicBezTo>
                    <a:pt x="2700" y="10800"/>
                    <a:pt x="2700" y="10800"/>
                    <a:pt x="2700" y="10800"/>
                  </a:cubicBezTo>
                  <a:cubicBezTo>
                    <a:pt x="1350" y="10800"/>
                    <a:pt x="1350" y="10800"/>
                    <a:pt x="1350" y="10800"/>
                  </a:cubicBezTo>
                  <a:cubicBezTo>
                    <a:pt x="6750" y="21600"/>
                    <a:pt x="6750" y="21600"/>
                    <a:pt x="675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900" y="18900"/>
                    <a:pt x="16200" y="16200"/>
                    <a:pt x="14850" y="12150"/>
                  </a:cubicBezTo>
                  <a:cubicBezTo>
                    <a:pt x="14850" y="12150"/>
                    <a:pt x="14850" y="12150"/>
                    <a:pt x="14850" y="12150"/>
                  </a:cubicBezTo>
                  <a:cubicBezTo>
                    <a:pt x="6750" y="0"/>
                    <a:pt x="6750" y="0"/>
                    <a:pt x="6750" y="0"/>
                  </a:cubicBezTo>
                </a:path>
              </a:pathLst>
            </a:custGeom>
            <a:solidFill>
              <a:srgbClr val="3FA5B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185509" y="383315"/>
              <a:ext cx="91420" cy="9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00" y="17115"/>
                  </a:moveTo>
                  <a:lnTo>
                    <a:pt x="2400" y="17115"/>
                  </a:lnTo>
                  <a:lnTo>
                    <a:pt x="0" y="21600"/>
                  </a:lnTo>
                  <a:lnTo>
                    <a:pt x="9600" y="21600"/>
                  </a:lnTo>
                  <a:lnTo>
                    <a:pt x="12000" y="17115"/>
                  </a:lnTo>
                  <a:close/>
                  <a:moveTo>
                    <a:pt x="21600" y="0"/>
                  </a:moveTo>
                  <a:lnTo>
                    <a:pt x="12000" y="0"/>
                  </a:lnTo>
                  <a:lnTo>
                    <a:pt x="9600" y="4485"/>
                  </a:lnTo>
                  <a:lnTo>
                    <a:pt x="19200" y="44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EAD2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162521" y="383315"/>
              <a:ext cx="178026" cy="9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22" y="17115"/>
                  </a:moveTo>
                  <a:lnTo>
                    <a:pt x="1232" y="17115"/>
                  </a:lnTo>
                  <a:lnTo>
                    <a:pt x="0" y="21600"/>
                  </a:lnTo>
                  <a:lnTo>
                    <a:pt x="2789" y="21600"/>
                  </a:lnTo>
                  <a:lnTo>
                    <a:pt x="4022" y="17115"/>
                  </a:lnTo>
                  <a:close/>
                  <a:moveTo>
                    <a:pt x="16670" y="17115"/>
                  </a:moveTo>
                  <a:lnTo>
                    <a:pt x="15243" y="17115"/>
                  </a:lnTo>
                  <a:lnTo>
                    <a:pt x="13881" y="21600"/>
                  </a:lnTo>
                  <a:lnTo>
                    <a:pt x="15243" y="21600"/>
                  </a:lnTo>
                  <a:lnTo>
                    <a:pt x="16670" y="17115"/>
                  </a:lnTo>
                  <a:close/>
                  <a:moveTo>
                    <a:pt x="8951" y="0"/>
                  </a:moveTo>
                  <a:lnTo>
                    <a:pt x="6162" y="0"/>
                  </a:lnTo>
                  <a:lnTo>
                    <a:pt x="4930" y="4485"/>
                  </a:lnTo>
                  <a:lnTo>
                    <a:pt x="7719" y="4485"/>
                  </a:lnTo>
                  <a:lnTo>
                    <a:pt x="8951" y="0"/>
                  </a:lnTo>
                  <a:close/>
                  <a:moveTo>
                    <a:pt x="21600" y="0"/>
                  </a:moveTo>
                  <a:lnTo>
                    <a:pt x="20173" y="0"/>
                  </a:lnTo>
                  <a:lnTo>
                    <a:pt x="18811" y="4485"/>
                  </a:lnTo>
                  <a:lnTo>
                    <a:pt x="20173" y="44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226140" y="383315"/>
              <a:ext cx="90350" cy="9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2" y="17115"/>
                  </a:moveTo>
                  <a:lnTo>
                    <a:pt x="2428" y="17115"/>
                  </a:lnTo>
                  <a:lnTo>
                    <a:pt x="0" y="21600"/>
                  </a:lnTo>
                  <a:lnTo>
                    <a:pt x="9458" y="21600"/>
                  </a:lnTo>
                  <a:lnTo>
                    <a:pt x="12142" y="17115"/>
                  </a:lnTo>
                  <a:close/>
                  <a:moveTo>
                    <a:pt x="21600" y="0"/>
                  </a:moveTo>
                  <a:lnTo>
                    <a:pt x="12142" y="0"/>
                  </a:lnTo>
                  <a:lnTo>
                    <a:pt x="9714" y="4485"/>
                  </a:lnTo>
                  <a:lnTo>
                    <a:pt x="19172" y="44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4A8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265701" y="383315"/>
              <a:ext cx="63085" cy="9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688" y="17115"/>
                  </a:moveTo>
                  <a:lnTo>
                    <a:pt x="3844" y="17115"/>
                  </a:lnTo>
                  <a:lnTo>
                    <a:pt x="0" y="21600"/>
                  </a:lnTo>
                  <a:lnTo>
                    <a:pt x="3844" y="21600"/>
                  </a:lnTo>
                  <a:lnTo>
                    <a:pt x="7688" y="17115"/>
                  </a:lnTo>
                  <a:close/>
                  <a:moveTo>
                    <a:pt x="21600" y="0"/>
                  </a:moveTo>
                  <a:lnTo>
                    <a:pt x="17390" y="0"/>
                  </a:lnTo>
                  <a:lnTo>
                    <a:pt x="13912" y="4485"/>
                  </a:lnTo>
                  <a:lnTo>
                    <a:pt x="17756" y="448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459764" y="383315"/>
              <a:ext cx="47047" cy="20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lnTo>
                    <a:pt x="0" y="0"/>
                  </a:lnTo>
                  <a:lnTo>
                    <a:pt x="5155" y="21600"/>
                  </a:lnTo>
                  <a:lnTo>
                    <a:pt x="21600" y="2160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51A1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436776" y="383315"/>
              <a:ext cx="34216" cy="20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12" y="0"/>
                  </a:moveTo>
                  <a:lnTo>
                    <a:pt x="0" y="0"/>
                  </a:lnTo>
                  <a:lnTo>
                    <a:pt x="7425" y="21600"/>
                  </a:lnTo>
                  <a:lnTo>
                    <a:pt x="21600" y="21600"/>
                  </a:lnTo>
                  <a:lnTo>
                    <a:pt x="14512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503068" y="460833"/>
              <a:ext cx="32612" cy="15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31" y="1800"/>
                    <a:pt x="831" y="1800"/>
                    <a:pt x="831" y="1800"/>
                  </a:cubicBezTo>
                  <a:cubicBezTo>
                    <a:pt x="4154" y="14400"/>
                    <a:pt x="9969" y="21600"/>
                    <a:pt x="15785" y="21600"/>
                  </a:cubicBezTo>
                  <a:cubicBezTo>
                    <a:pt x="17446" y="21600"/>
                    <a:pt x="19108" y="19800"/>
                    <a:pt x="20769" y="19800"/>
                  </a:cubicBezTo>
                  <a:cubicBezTo>
                    <a:pt x="21600" y="12600"/>
                    <a:pt x="21600" y="5400"/>
                    <a:pt x="21600" y="0"/>
                  </a:cubicBezTo>
                </a:path>
              </a:pathLst>
            </a:custGeom>
            <a:solidFill>
              <a:srgbClr val="51A1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479010" y="460833"/>
              <a:ext cx="55601" cy="20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2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45" y="12150"/>
                    <a:pt x="2945" y="12150"/>
                    <a:pt x="2945" y="12150"/>
                  </a:cubicBezTo>
                  <a:cubicBezTo>
                    <a:pt x="3436" y="16200"/>
                    <a:pt x="4418" y="18900"/>
                    <a:pt x="5400" y="21600"/>
                  </a:cubicBezTo>
                  <a:cubicBezTo>
                    <a:pt x="20618" y="21600"/>
                    <a:pt x="20618" y="21600"/>
                    <a:pt x="20618" y="21600"/>
                  </a:cubicBezTo>
                  <a:cubicBezTo>
                    <a:pt x="21109" y="18900"/>
                    <a:pt x="21600" y="16200"/>
                    <a:pt x="21600" y="14850"/>
                  </a:cubicBezTo>
                  <a:cubicBezTo>
                    <a:pt x="20618" y="14850"/>
                    <a:pt x="19636" y="16200"/>
                    <a:pt x="18655" y="16200"/>
                  </a:cubicBezTo>
                  <a:cubicBezTo>
                    <a:pt x="15218" y="16200"/>
                    <a:pt x="11782" y="10800"/>
                    <a:pt x="9818" y="1350"/>
                  </a:cubicBezTo>
                  <a:cubicBezTo>
                    <a:pt x="9327" y="0"/>
                    <a:pt x="9327" y="0"/>
                    <a:pt x="9327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495048" y="383315"/>
              <a:ext cx="36890" cy="20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026" y="0"/>
                  </a:moveTo>
                  <a:lnTo>
                    <a:pt x="0" y="0"/>
                  </a:lnTo>
                  <a:lnTo>
                    <a:pt x="6887" y="21600"/>
                  </a:lnTo>
                  <a:lnTo>
                    <a:pt x="21600" y="21600"/>
                  </a:lnTo>
                  <a:lnTo>
                    <a:pt x="15026" y="0"/>
                  </a:lnTo>
                  <a:close/>
                </a:path>
              </a:pathLst>
            </a:custGeom>
            <a:solidFill>
              <a:srgbClr val="4B98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520710" y="383315"/>
              <a:ext cx="21385" cy="20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435" y="21600"/>
                    <a:pt x="11435" y="21600"/>
                    <a:pt x="11435" y="21600"/>
                  </a:cubicBezTo>
                  <a:cubicBezTo>
                    <a:pt x="15247" y="21600"/>
                    <a:pt x="15247" y="21600"/>
                    <a:pt x="15247" y="21600"/>
                  </a:cubicBezTo>
                  <a:cubicBezTo>
                    <a:pt x="20329" y="17550"/>
                    <a:pt x="20329" y="17550"/>
                    <a:pt x="20329" y="17550"/>
                  </a:cubicBezTo>
                  <a:cubicBezTo>
                    <a:pt x="20329" y="17550"/>
                    <a:pt x="20329" y="17550"/>
                    <a:pt x="21600" y="17550"/>
                  </a:cubicBezTo>
                  <a:cubicBezTo>
                    <a:pt x="11435" y="0"/>
                    <a:pt x="11435" y="0"/>
                    <a:pt x="11435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533338" y="39540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0" y="0"/>
                  </a:moveTo>
                  <a:cubicBezTo>
                    <a:pt x="14400" y="0"/>
                    <a:pt x="14400" y="0"/>
                    <a:pt x="1440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000" y="0"/>
                    <a:pt x="18000" y="0"/>
                    <a:pt x="180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534610" y="460833"/>
              <a:ext cx="16574" cy="13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662" y="0"/>
                    <a:pt x="1662" y="0"/>
                    <a:pt x="1662" y="0"/>
                  </a:cubicBezTo>
                  <a:cubicBezTo>
                    <a:pt x="1662" y="5891"/>
                    <a:pt x="1662" y="13745"/>
                    <a:pt x="0" y="21600"/>
                  </a:cubicBezTo>
                  <a:cubicBezTo>
                    <a:pt x="3323" y="19636"/>
                    <a:pt x="4985" y="19636"/>
                    <a:pt x="6646" y="17673"/>
                  </a:cubicBezTo>
                  <a:cubicBezTo>
                    <a:pt x="6646" y="17673"/>
                    <a:pt x="6646" y="17673"/>
                    <a:pt x="6646" y="17673"/>
                  </a:cubicBezTo>
                  <a:cubicBezTo>
                    <a:pt x="13292" y="13745"/>
                    <a:pt x="18277" y="5891"/>
                    <a:pt x="21600" y="0"/>
                  </a:cubicBezTo>
                </a:path>
              </a:pathLst>
            </a:custGeom>
            <a:solidFill>
              <a:srgbClr val="4B98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531937" y="460833"/>
              <a:ext cx="29404" cy="20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087" y="0"/>
                    <a:pt x="14087" y="0"/>
                    <a:pt x="14087" y="0"/>
                  </a:cubicBezTo>
                  <a:cubicBezTo>
                    <a:pt x="12209" y="4050"/>
                    <a:pt x="9391" y="9450"/>
                    <a:pt x="5635" y="12150"/>
                  </a:cubicBezTo>
                  <a:cubicBezTo>
                    <a:pt x="5635" y="12150"/>
                    <a:pt x="5635" y="12150"/>
                    <a:pt x="5635" y="12150"/>
                  </a:cubicBezTo>
                  <a:cubicBezTo>
                    <a:pt x="4696" y="13500"/>
                    <a:pt x="3757" y="13500"/>
                    <a:pt x="1878" y="14850"/>
                  </a:cubicBezTo>
                  <a:cubicBezTo>
                    <a:pt x="1878" y="16200"/>
                    <a:pt x="939" y="18900"/>
                    <a:pt x="0" y="21600"/>
                  </a:cubicBezTo>
                  <a:cubicBezTo>
                    <a:pt x="939" y="21600"/>
                    <a:pt x="939" y="21600"/>
                    <a:pt x="939" y="21600"/>
                  </a:cubicBezTo>
                  <a:cubicBezTo>
                    <a:pt x="2817" y="18900"/>
                    <a:pt x="4696" y="17550"/>
                    <a:pt x="7513" y="14850"/>
                  </a:cubicBezTo>
                  <a:cubicBezTo>
                    <a:pt x="7513" y="14850"/>
                    <a:pt x="7513" y="14850"/>
                    <a:pt x="7513" y="14850"/>
                  </a:cubicBezTo>
                  <a:cubicBezTo>
                    <a:pt x="11270" y="12150"/>
                    <a:pt x="15026" y="9450"/>
                    <a:pt x="18783" y="9450"/>
                  </a:cubicBezTo>
                  <a:cubicBezTo>
                    <a:pt x="19722" y="5400"/>
                    <a:pt x="21600" y="2700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533540" y="469185"/>
              <a:ext cx="2405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053" y="0"/>
                    <a:pt x="12505" y="4800"/>
                    <a:pt x="7958" y="9600"/>
                  </a:cubicBezTo>
                  <a:cubicBezTo>
                    <a:pt x="7958" y="9600"/>
                    <a:pt x="7958" y="9600"/>
                    <a:pt x="7958" y="9600"/>
                  </a:cubicBezTo>
                  <a:cubicBezTo>
                    <a:pt x="4547" y="14400"/>
                    <a:pt x="2274" y="16800"/>
                    <a:pt x="0" y="21600"/>
                  </a:cubicBezTo>
                  <a:cubicBezTo>
                    <a:pt x="10232" y="21600"/>
                    <a:pt x="10232" y="21600"/>
                    <a:pt x="10232" y="21600"/>
                  </a:cubicBezTo>
                  <a:cubicBezTo>
                    <a:pt x="10232" y="21600"/>
                    <a:pt x="10232" y="21600"/>
                    <a:pt x="11368" y="21600"/>
                  </a:cubicBezTo>
                  <a:cubicBezTo>
                    <a:pt x="15916" y="14400"/>
                    <a:pt x="19326" y="7200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129910" y="373157"/>
              <a:ext cx="512692" cy="77519"/>
            </a:xfrm>
            <a:prstGeom prst="rect">
              <a:avLst/>
            </a:prstGeom>
            <a:solidFill>
              <a:srgbClr val="FFBD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119752" y="362999"/>
              <a:ext cx="533007" cy="97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9" y="19356"/>
                  </a:moveTo>
                  <a:cubicBezTo>
                    <a:pt x="21189" y="17112"/>
                    <a:pt x="21189" y="17112"/>
                    <a:pt x="21189" y="17112"/>
                  </a:cubicBezTo>
                  <a:cubicBezTo>
                    <a:pt x="823" y="17112"/>
                    <a:pt x="823" y="17112"/>
                    <a:pt x="823" y="17112"/>
                  </a:cubicBezTo>
                  <a:cubicBezTo>
                    <a:pt x="823" y="4488"/>
                    <a:pt x="823" y="4488"/>
                    <a:pt x="823" y="4488"/>
                  </a:cubicBezTo>
                  <a:cubicBezTo>
                    <a:pt x="20777" y="4488"/>
                    <a:pt x="20777" y="4488"/>
                    <a:pt x="20777" y="4488"/>
                  </a:cubicBezTo>
                  <a:cubicBezTo>
                    <a:pt x="20777" y="19356"/>
                    <a:pt x="20777" y="19356"/>
                    <a:pt x="20777" y="19356"/>
                  </a:cubicBezTo>
                  <a:cubicBezTo>
                    <a:pt x="21189" y="19356"/>
                    <a:pt x="21189" y="19356"/>
                    <a:pt x="21189" y="19356"/>
                  </a:cubicBezTo>
                  <a:cubicBezTo>
                    <a:pt x="21189" y="17112"/>
                    <a:pt x="21189" y="17112"/>
                    <a:pt x="21189" y="17112"/>
                  </a:cubicBezTo>
                  <a:cubicBezTo>
                    <a:pt x="21189" y="19356"/>
                    <a:pt x="21189" y="19356"/>
                    <a:pt x="21189" y="19356"/>
                  </a:cubicBezTo>
                  <a:cubicBezTo>
                    <a:pt x="21600" y="19356"/>
                    <a:pt x="21600" y="19356"/>
                    <a:pt x="21600" y="19356"/>
                  </a:cubicBezTo>
                  <a:cubicBezTo>
                    <a:pt x="21600" y="2244"/>
                    <a:pt x="21600" y="2244"/>
                    <a:pt x="21600" y="2244"/>
                  </a:cubicBezTo>
                  <a:cubicBezTo>
                    <a:pt x="21600" y="1683"/>
                    <a:pt x="21549" y="1122"/>
                    <a:pt x="21497" y="561"/>
                  </a:cubicBezTo>
                  <a:cubicBezTo>
                    <a:pt x="21394" y="281"/>
                    <a:pt x="21291" y="0"/>
                    <a:pt x="21189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309" y="0"/>
                    <a:pt x="206" y="281"/>
                    <a:pt x="103" y="561"/>
                  </a:cubicBezTo>
                  <a:cubicBezTo>
                    <a:pt x="51" y="1122"/>
                    <a:pt x="0" y="1683"/>
                    <a:pt x="0" y="2244"/>
                  </a:cubicBezTo>
                  <a:cubicBezTo>
                    <a:pt x="0" y="19356"/>
                    <a:pt x="0" y="19356"/>
                    <a:pt x="0" y="19356"/>
                  </a:cubicBezTo>
                  <a:cubicBezTo>
                    <a:pt x="0" y="19917"/>
                    <a:pt x="51" y="20478"/>
                    <a:pt x="103" y="20758"/>
                  </a:cubicBezTo>
                  <a:cubicBezTo>
                    <a:pt x="206" y="21319"/>
                    <a:pt x="309" y="21600"/>
                    <a:pt x="411" y="21600"/>
                  </a:cubicBezTo>
                  <a:cubicBezTo>
                    <a:pt x="21189" y="21600"/>
                    <a:pt x="21189" y="21600"/>
                    <a:pt x="21189" y="21600"/>
                  </a:cubicBezTo>
                  <a:cubicBezTo>
                    <a:pt x="21291" y="21600"/>
                    <a:pt x="21394" y="21319"/>
                    <a:pt x="21497" y="20758"/>
                  </a:cubicBezTo>
                  <a:cubicBezTo>
                    <a:pt x="21549" y="20478"/>
                    <a:pt x="21600" y="19917"/>
                    <a:pt x="21600" y="19356"/>
                  </a:cubicBezTo>
                  <a:lnTo>
                    <a:pt x="21189" y="19356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198340" y="373157"/>
              <a:ext cx="20316" cy="38492"/>
            </a:xfrm>
            <a:prstGeom prst="rect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287085" y="373157"/>
              <a:ext cx="20316" cy="38492"/>
            </a:xfrm>
            <a:prstGeom prst="rect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375830" y="373157"/>
              <a:ext cx="20316" cy="38492"/>
            </a:xfrm>
            <a:prstGeom prst="rect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553856" y="373157"/>
              <a:ext cx="20316" cy="38492"/>
            </a:xfrm>
            <a:prstGeom prst="rect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464576" y="373157"/>
              <a:ext cx="20316" cy="38492"/>
            </a:xfrm>
            <a:prstGeom prst="rect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pic>
          <p:nvPicPr>
            <p:cNvPr id="915" name="image24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27125" y="476871"/>
              <a:ext cx="85004" cy="148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917" name="Shape 917"/>
          <p:cNvSpPr/>
          <p:nvPr/>
        </p:nvSpPr>
        <p:spPr>
          <a:xfrm>
            <a:off x="3322447" y="4038895"/>
            <a:ext cx="652652" cy="472647"/>
          </a:xfrm>
          <a:prstGeom prst="line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18" name="Shape 918"/>
          <p:cNvSpPr/>
          <p:nvPr/>
        </p:nvSpPr>
        <p:spPr>
          <a:xfrm>
            <a:off x="2474499" y="4646588"/>
            <a:ext cx="1549377" cy="122716"/>
          </a:xfrm>
          <a:prstGeom prst="line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19" name="Shape 919"/>
          <p:cNvSpPr/>
          <p:nvPr/>
        </p:nvSpPr>
        <p:spPr>
          <a:xfrm flipV="1">
            <a:off x="3021645" y="5137852"/>
            <a:ext cx="955262" cy="448463"/>
          </a:xfrm>
          <a:prstGeom prst="line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20" name="Shape 920"/>
          <p:cNvSpPr/>
          <p:nvPr/>
        </p:nvSpPr>
        <p:spPr>
          <a:xfrm flipV="1">
            <a:off x="3441883" y="5371372"/>
            <a:ext cx="591056" cy="775835"/>
          </a:xfrm>
          <a:prstGeom prst="line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21" name="Shape 921"/>
          <p:cNvSpPr/>
          <p:nvPr/>
        </p:nvSpPr>
        <p:spPr>
          <a:xfrm flipH="1" flipV="1">
            <a:off x="5500904" y="5427564"/>
            <a:ext cx="797468" cy="608491"/>
          </a:xfrm>
          <a:prstGeom prst="line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22" name="Shape 922"/>
          <p:cNvSpPr/>
          <p:nvPr/>
        </p:nvSpPr>
        <p:spPr>
          <a:xfrm flipH="1" flipV="1">
            <a:off x="5663887" y="5095827"/>
            <a:ext cx="1394219" cy="392731"/>
          </a:xfrm>
          <a:prstGeom prst="line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23" name="Shape 923"/>
          <p:cNvSpPr/>
          <p:nvPr/>
        </p:nvSpPr>
        <p:spPr>
          <a:xfrm flipH="1">
            <a:off x="5663888" y="4495378"/>
            <a:ext cx="1512067" cy="159980"/>
          </a:xfrm>
          <a:prstGeom prst="line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24" name="Shape 924"/>
          <p:cNvSpPr/>
          <p:nvPr/>
        </p:nvSpPr>
        <p:spPr>
          <a:xfrm flipH="1">
            <a:off x="5494477" y="4019721"/>
            <a:ext cx="776749" cy="324242"/>
          </a:xfrm>
          <a:prstGeom prst="line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927" name="Shape 9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Tempo Features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930" name="Shape 9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Centralized team management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Shape 932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933" name="Shape 9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集中化的團隊管理</a:t>
            </a:r>
          </a:p>
        </p:txBody>
      </p:sp>
      <p:sp>
        <p:nvSpPr>
          <p:cNvPr id="934" name="Shape 934"/>
          <p:cNvSpPr/>
          <p:nvPr/>
        </p:nvSpPr>
        <p:spPr>
          <a:xfrm>
            <a:off x="457200" y="1844824"/>
            <a:ext cx="8229600" cy="136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57175" indent="-257175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賦權管理提升自主性</a:t>
            </a:r>
          </a:p>
          <a:p>
            <a:pPr marL="257175" indent="-257175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endParaRPr>
              <a:latin typeface="微軟正黑體"/>
              <a:ea typeface="微軟正黑體"/>
              <a:cs typeface="微軟正黑體"/>
              <a:sym typeface="微軟正黑體"/>
            </a:endParaRPr>
          </a:p>
        </p:txBody>
      </p:sp>
      <p:pic>
        <p:nvPicPr>
          <p:cNvPr id="935" name="image25.png"/>
          <p:cNvPicPr>
            <a:picLocks noChangeAspect="1"/>
          </p:cNvPicPr>
          <p:nvPr/>
        </p:nvPicPr>
        <p:blipFill>
          <a:blip r:embed="rId2">
            <a:extLst/>
          </a:blip>
          <a:srcRect b="15832"/>
          <a:stretch>
            <a:fillRect/>
          </a:stretch>
        </p:blipFill>
        <p:spPr>
          <a:xfrm>
            <a:off x="92405" y="2420888"/>
            <a:ext cx="9051595" cy="3672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Shape 937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938" name="Shape 9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Customizable Workload</a:t>
            </a:r>
          </a:p>
        </p:txBody>
      </p:sp>
      <p:sp>
        <p:nvSpPr>
          <p:cNvPr id="939" name="Shape 939"/>
          <p:cNvSpPr/>
          <p:nvPr/>
        </p:nvSpPr>
        <p:spPr>
          <a:xfrm>
            <a:off x="457200" y="1837457"/>
            <a:ext cx="8229600" cy="130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57175" indent="-257175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r>
              <a:t>Team report</a:t>
            </a:r>
          </a:p>
          <a:p>
            <a:pPr marL="257175" indent="-257175">
              <a:spcBef>
                <a:spcPts val="500"/>
              </a:spcBef>
              <a:buSzPct val="100000"/>
              <a:buFont typeface="Arial"/>
              <a:buChar char="•"/>
              <a:defRPr sz="2400"/>
            </a:pPr>
            <a:endParaRPr/>
          </a:p>
        </p:txBody>
      </p:sp>
      <p:pic>
        <p:nvPicPr>
          <p:cNvPr id="940" name="image2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2276872"/>
            <a:ext cx="8496945" cy="3962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Shape 942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943" name="Shape 9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Painless Time Tracking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Asset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946" name="Shape 9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Painless Time Tracking</a:t>
            </a:r>
          </a:p>
        </p:txBody>
      </p:sp>
      <p:pic>
        <p:nvPicPr>
          <p:cNvPr id="947" name="image27.png"/>
          <p:cNvPicPr>
            <a:picLocks noChangeAspect="1"/>
          </p:cNvPicPr>
          <p:nvPr/>
        </p:nvPicPr>
        <p:blipFill>
          <a:blip r:embed="rId2">
            <a:extLst/>
          </a:blip>
          <a:srcRect l="827" r="928" b="11769"/>
          <a:stretch>
            <a:fillRect/>
          </a:stretch>
        </p:blipFill>
        <p:spPr>
          <a:xfrm>
            <a:off x="630262" y="2070129"/>
            <a:ext cx="8056538" cy="3777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950" name="Shape 9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by Issue</a:t>
            </a:r>
          </a:p>
        </p:txBody>
      </p:sp>
      <p:pic>
        <p:nvPicPr>
          <p:cNvPr id="951" name="image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595" y="1945394"/>
            <a:ext cx="7003065" cy="4758331"/>
          </a:xfrm>
          <a:prstGeom prst="rect">
            <a:avLst/>
          </a:prstGeom>
          <a:ln w="12700">
            <a:miter lim="400000"/>
          </a:ln>
        </p:spPr>
      </p:pic>
      <p:sp>
        <p:nvSpPr>
          <p:cNvPr id="952" name="Shape 952"/>
          <p:cNvSpPr/>
          <p:nvPr/>
        </p:nvSpPr>
        <p:spPr>
          <a:xfrm>
            <a:off x="539552" y="5495432"/>
            <a:ext cx="6419042" cy="802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FF0000"/>
                </a:solidFill>
                <a:latin typeface="Microsoft JhengHei UI"/>
                <a:ea typeface="Microsoft JhengHei UI"/>
                <a:cs typeface="Microsoft JhengHei UI"/>
                <a:sym typeface="Microsoft JhengHei UI"/>
              </a:defRPr>
            </a:pPr>
            <a:r>
              <a:t>※管理者可以工作內容為基礎，清楚確認已完成內容進度</a:t>
            </a:r>
          </a:p>
          <a:p>
            <a:pPr>
              <a:defRPr sz="2000">
                <a:solidFill>
                  <a:srgbClr val="FF0000"/>
                </a:solidFill>
                <a:latin typeface="Microsoft JhengHei UI"/>
                <a:ea typeface="Microsoft JhengHei UI"/>
                <a:cs typeface="Microsoft JhengHei UI"/>
                <a:sym typeface="Microsoft JhengHei UI"/>
              </a:defRPr>
            </a:pPr>
            <a:r>
              <a:t>　和每個member之工時。</a:t>
            </a:r>
          </a:p>
        </p:txBody>
      </p:sp>
      <p:sp>
        <p:nvSpPr>
          <p:cNvPr id="953" name="Shape 953"/>
          <p:cNvSpPr/>
          <p:nvPr/>
        </p:nvSpPr>
        <p:spPr>
          <a:xfrm flipH="1">
            <a:off x="923057" y="3172430"/>
            <a:ext cx="1080121" cy="1152129"/>
          </a:xfrm>
          <a:prstGeom prst="ellipse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54" name="Shape 954"/>
          <p:cNvSpPr/>
          <p:nvPr/>
        </p:nvSpPr>
        <p:spPr>
          <a:xfrm>
            <a:off x="935595" y="2209012"/>
            <a:ext cx="900101" cy="336757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Shape 956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957" name="Shape 9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by Project</a:t>
            </a:r>
          </a:p>
        </p:txBody>
      </p:sp>
      <p:pic>
        <p:nvPicPr>
          <p:cNvPr id="958" name="image2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061472"/>
            <a:ext cx="8229600" cy="3847894"/>
          </a:xfrm>
          <a:prstGeom prst="rect">
            <a:avLst/>
          </a:prstGeom>
          <a:ln w="12700">
            <a:miter lim="400000"/>
          </a:ln>
        </p:spPr>
      </p:pic>
      <p:sp>
        <p:nvSpPr>
          <p:cNvPr id="959" name="Shape 959"/>
          <p:cNvSpPr/>
          <p:nvPr/>
        </p:nvSpPr>
        <p:spPr>
          <a:xfrm>
            <a:off x="3358007" y="6009535"/>
            <a:ext cx="519840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FF0000"/>
                </a:solidFill>
                <a:latin typeface="Microsoft JhengHei UI"/>
                <a:ea typeface="Microsoft JhengHei UI"/>
                <a:cs typeface="Microsoft JhengHei UI"/>
                <a:sym typeface="Microsoft JhengHei UI"/>
              </a:defRPr>
            </a:pPr>
            <a:r>
              <a:t>而可以點擊方式查看詳細資料(導至Issue內容)</a:t>
            </a:r>
          </a:p>
        </p:txBody>
      </p:sp>
      <p:sp>
        <p:nvSpPr>
          <p:cNvPr id="960" name="Shape 960"/>
          <p:cNvSpPr/>
          <p:nvPr/>
        </p:nvSpPr>
        <p:spPr>
          <a:xfrm>
            <a:off x="2627783" y="3789040"/>
            <a:ext cx="6408713" cy="2220497"/>
          </a:xfrm>
          <a:prstGeom prst="ellipse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1" name="Shape 961"/>
          <p:cNvSpPr/>
          <p:nvPr/>
        </p:nvSpPr>
        <p:spPr>
          <a:xfrm>
            <a:off x="3995935" y="3863180"/>
            <a:ext cx="360041" cy="357909"/>
          </a:xfrm>
          <a:prstGeom prst="ellipse">
            <a:avLst/>
          </a:prstGeom>
          <a:ln w="25400">
            <a:solidFill>
              <a:srgbClr val="FF66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2" name="Shape 962"/>
          <p:cNvSpPr/>
          <p:nvPr/>
        </p:nvSpPr>
        <p:spPr>
          <a:xfrm>
            <a:off x="2051719" y="2291395"/>
            <a:ext cx="3300473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000">
                <a:solidFill>
                  <a:srgbClr val="FF0000"/>
                </a:solidFill>
                <a:latin typeface="Microsoft JhengHei UI"/>
                <a:ea typeface="Microsoft JhengHei UI"/>
                <a:cs typeface="Microsoft JhengHei UI"/>
                <a:sym typeface="Microsoft JhengHei UI"/>
              </a:defRPr>
            </a:pPr>
            <a:r>
              <a:t>※也可以專案為基礎，查看。</a:t>
            </a:r>
          </a:p>
        </p:txBody>
      </p:sp>
      <p:sp>
        <p:nvSpPr>
          <p:cNvPr id="963" name="Shape 963"/>
          <p:cNvSpPr/>
          <p:nvPr/>
        </p:nvSpPr>
        <p:spPr>
          <a:xfrm>
            <a:off x="719572" y="2348880"/>
            <a:ext cx="900101" cy="336757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966" name="Shape 9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Tracking bar by …</a:t>
            </a:r>
          </a:p>
        </p:txBody>
      </p:sp>
      <p:pic>
        <p:nvPicPr>
          <p:cNvPr id="967" name="image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2575" y="2404268"/>
            <a:ext cx="6038850" cy="3162301"/>
          </a:xfrm>
          <a:prstGeom prst="rect">
            <a:avLst/>
          </a:prstGeom>
          <a:ln w="12700">
            <a:miter lim="400000"/>
          </a:ln>
        </p:spPr>
      </p:pic>
      <p:sp>
        <p:nvSpPr>
          <p:cNvPr id="968" name="Shape 968"/>
          <p:cNvSpPr/>
          <p:nvPr/>
        </p:nvSpPr>
        <p:spPr>
          <a:xfrm>
            <a:off x="457200" y="1916832"/>
            <a:ext cx="822960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257175" indent="-257175">
              <a:spcBef>
                <a:spcPts val="500"/>
              </a:spcBef>
              <a:buSzPct val="100000"/>
              <a:buFont typeface="Arial"/>
              <a:buChar char="•"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t>There are more things you can do: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Shape 970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971" name="Shape 9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EZ planning &amp; logging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Shape 973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974" name="Shape 9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plan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pic>
        <p:nvPicPr>
          <p:cNvPr id="977" name="image31.png"/>
          <p:cNvPicPr>
            <a:picLocks noChangeAspect="1"/>
          </p:cNvPicPr>
          <p:nvPr/>
        </p:nvPicPr>
        <p:blipFill>
          <a:blip r:embed="rId2">
            <a:extLst/>
          </a:blip>
          <a:srcRect l="29732" t="17132" r="29673" b="20141"/>
          <a:stretch>
            <a:fillRect/>
          </a:stretch>
        </p:blipFill>
        <p:spPr>
          <a:xfrm>
            <a:off x="260013" y="1988839"/>
            <a:ext cx="5728374" cy="4248474"/>
          </a:xfrm>
          <a:prstGeom prst="rect">
            <a:avLst/>
          </a:prstGeom>
          <a:ln w="12700">
            <a:miter lim="400000"/>
          </a:ln>
        </p:spPr>
      </p:pic>
      <p:sp>
        <p:nvSpPr>
          <p:cNvPr id="978" name="Shape 978"/>
          <p:cNvSpPr/>
          <p:nvPr/>
        </p:nvSpPr>
        <p:spPr>
          <a:xfrm>
            <a:off x="4894872" y="1651830"/>
            <a:ext cx="2707653" cy="434341"/>
          </a:xfrm>
          <a:prstGeom prst="rect">
            <a:avLst/>
          </a:prstGeom>
          <a:solidFill>
            <a:schemeClr val="accent3"/>
          </a:solidFill>
          <a:ln w="25400">
            <a:solidFill>
              <a:srgbClr val="718841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以不同層級/角度規劃時間</a:t>
            </a:r>
          </a:p>
        </p:txBody>
      </p:sp>
      <p:sp>
        <p:nvSpPr>
          <p:cNvPr id="979" name="Shape 9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Plan times</a:t>
            </a:r>
          </a:p>
        </p:txBody>
      </p:sp>
      <p:sp>
        <p:nvSpPr>
          <p:cNvPr id="980" name="Shape 980"/>
          <p:cNvSpPr/>
          <p:nvPr/>
        </p:nvSpPr>
        <p:spPr>
          <a:xfrm rot="10800000" flipV="1">
            <a:off x="3347863" y="3667133"/>
            <a:ext cx="2671937" cy="460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5612" y="0"/>
                </a:lnTo>
                <a:lnTo>
                  <a:pt x="15612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chemeClr val="accent5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81" name="Shape 981"/>
          <p:cNvSpPr/>
          <p:nvPr/>
        </p:nvSpPr>
        <p:spPr>
          <a:xfrm>
            <a:off x="6064496" y="3517663"/>
            <a:ext cx="2872741" cy="434341"/>
          </a:xfrm>
          <a:prstGeom prst="rect">
            <a:avLst/>
          </a:prstGeom>
          <a:solidFill>
            <a:schemeClr val="accent5"/>
          </a:solidFill>
          <a:ln w="25400">
            <a:solidFill>
              <a:srgbClr val="377E9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t>彈性計算此人總共剩餘時間</a:t>
            </a:r>
          </a:p>
        </p:txBody>
      </p:sp>
      <p:sp>
        <p:nvSpPr>
          <p:cNvPr id="982" name="Shape 982"/>
          <p:cNvSpPr/>
          <p:nvPr/>
        </p:nvSpPr>
        <p:spPr>
          <a:xfrm>
            <a:off x="6886306" y="4245702"/>
            <a:ext cx="1800494" cy="434341"/>
          </a:xfrm>
          <a:prstGeom prst="rect">
            <a:avLst/>
          </a:prstGeom>
          <a:solidFill>
            <a:schemeClr val="accent5"/>
          </a:solidFill>
          <a:ln w="25400">
            <a:solidFill>
              <a:srgbClr val="377E9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t>以工作日來計算</a:t>
            </a:r>
          </a:p>
        </p:txBody>
      </p:sp>
      <p:sp>
        <p:nvSpPr>
          <p:cNvPr id="983" name="Shape 983"/>
          <p:cNvSpPr/>
          <p:nvPr/>
        </p:nvSpPr>
        <p:spPr>
          <a:xfrm rot="10800000">
            <a:off x="5157320" y="4113076"/>
            <a:ext cx="1728987" cy="3172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chemeClr val="accent5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84" name="Shape 984"/>
          <p:cNvSpPr/>
          <p:nvPr/>
        </p:nvSpPr>
        <p:spPr>
          <a:xfrm>
            <a:off x="6300192" y="4900510"/>
            <a:ext cx="2400637" cy="434341"/>
          </a:xfrm>
          <a:prstGeom prst="rect">
            <a:avLst/>
          </a:prstGeom>
          <a:solidFill>
            <a:schemeClr val="accent5"/>
          </a:solidFill>
          <a:ln w="25400">
            <a:solidFill>
              <a:srgbClr val="377E90"/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r>
              <a:t>規劃時間在此Issue上</a:t>
            </a:r>
          </a:p>
        </p:txBody>
      </p:sp>
      <p:sp>
        <p:nvSpPr>
          <p:cNvPr id="985" name="Shape 985"/>
          <p:cNvSpPr/>
          <p:nvPr/>
        </p:nvSpPr>
        <p:spPr>
          <a:xfrm rot="10800000">
            <a:off x="3605781" y="4698889"/>
            <a:ext cx="2766419" cy="4101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chemeClr val="accent5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86" name="Shape 986"/>
          <p:cNvSpPr/>
          <p:nvPr/>
        </p:nvSpPr>
        <p:spPr>
          <a:xfrm rot="10800000" flipV="1">
            <a:off x="971599" y="1869798"/>
            <a:ext cx="3960442" cy="9111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9739" y="0"/>
                </a:lnTo>
                <a:lnTo>
                  <a:pt x="19739" y="21600"/>
                </a:lnTo>
                <a:lnTo>
                  <a:pt x="21600" y="21600"/>
                </a:lnTo>
              </a:path>
            </a:pathLst>
          </a:custGeom>
          <a:ln w="38100">
            <a:solidFill>
              <a:schemeClr val="accent3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987" name="Shape 987"/>
          <p:cNvSpPr/>
          <p:nvPr/>
        </p:nvSpPr>
        <p:spPr>
          <a:xfrm rot="5400000">
            <a:off x="5386987" y="2217970"/>
            <a:ext cx="998321" cy="5400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1549" y="21600"/>
                </a:lnTo>
              </a:path>
            </a:pathLst>
          </a:custGeom>
          <a:ln w="38100">
            <a:solidFill>
              <a:schemeClr val="accent3"/>
            </a:solidFill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Shape 989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990" name="Shape 9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Real-time response</a:t>
            </a:r>
          </a:p>
        </p:txBody>
      </p:sp>
      <p:pic>
        <p:nvPicPr>
          <p:cNvPr id="991" name="image32.png"/>
          <p:cNvPicPr>
            <a:picLocks noChangeAspect="1"/>
          </p:cNvPicPr>
          <p:nvPr/>
        </p:nvPicPr>
        <p:blipFill>
          <a:blip r:embed="rId2">
            <a:extLst/>
          </a:blip>
          <a:srcRect l="29876" t="21503" r="29874" b="19831"/>
          <a:stretch>
            <a:fillRect/>
          </a:stretch>
        </p:blipFill>
        <p:spPr>
          <a:xfrm>
            <a:off x="1619671" y="2348880"/>
            <a:ext cx="5400601" cy="3874343"/>
          </a:xfrm>
          <a:prstGeom prst="rect">
            <a:avLst/>
          </a:prstGeom>
          <a:ln w="12700">
            <a:miter lim="400000"/>
          </a:ln>
        </p:spPr>
      </p:pic>
      <p:sp>
        <p:nvSpPr>
          <p:cNvPr id="992" name="Shape 992"/>
          <p:cNvSpPr/>
          <p:nvPr/>
        </p:nvSpPr>
        <p:spPr>
          <a:xfrm>
            <a:off x="457200" y="1912983"/>
            <a:ext cx="6984776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t>有其他任務給此成員時，可知該日他剩餘工作時間</a:t>
            </a:r>
          </a:p>
        </p:txBody>
      </p:sp>
      <p:sp>
        <p:nvSpPr>
          <p:cNvPr id="993" name="Shape 993"/>
          <p:cNvSpPr/>
          <p:nvPr/>
        </p:nvSpPr>
        <p:spPr>
          <a:xfrm>
            <a:off x="3995935" y="3789040"/>
            <a:ext cx="504057" cy="432049"/>
          </a:xfrm>
          <a:prstGeom prst="ellipse">
            <a:avLst/>
          </a:prstGeom>
          <a:ln w="25400">
            <a:solidFill>
              <a:srgbClr val="FF0000"/>
            </a:solidFill>
          </a:ln>
        </p:spPr>
        <p:txBody>
          <a:bodyPr lIns="45719" rIns="45719" anchor="ctr"/>
          <a:lstStyle/>
          <a:p>
            <a:pPr algn="ctr"/>
            <a:endParaRPr/>
          </a:p>
        </p:txBody>
      </p:sp>
      <p:sp>
        <p:nvSpPr>
          <p:cNvPr id="994" name="Shape 994"/>
          <p:cNvSpPr/>
          <p:nvPr/>
        </p:nvSpPr>
        <p:spPr>
          <a:xfrm>
            <a:off x="4247963" y="2282315"/>
            <a:ext cx="1" cy="1506725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997" name="Shape 9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log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000" name="Shape 10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and run</a:t>
            </a:r>
          </a:p>
        </p:txBody>
      </p:sp>
      <p:pic>
        <p:nvPicPr>
          <p:cNvPr id="1001" name="image33.png"/>
          <p:cNvPicPr>
            <a:picLocks noChangeAspect="1"/>
          </p:cNvPicPr>
          <p:nvPr/>
        </p:nvPicPr>
        <p:blipFill>
          <a:blip r:embed="rId2">
            <a:extLst/>
          </a:blip>
          <a:srcRect l="65625" t="17718"/>
          <a:stretch>
            <a:fillRect/>
          </a:stretch>
        </p:blipFill>
        <p:spPr>
          <a:xfrm>
            <a:off x="1403648" y="1931867"/>
            <a:ext cx="2952328" cy="4156344"/>
          </a:xfrm>
          <a:prstGeom prst="rect">
            <a:avLst/>
          </a:prstGeom>
          <a:ln w="12700">
            <a:miter lim="400000"/>
          </a:ln>
        </p:spPr>
      </p:pic>
      <p:sp>
        <p:nvSpPr>
          <p:cNvPr id="1002" name="Shape 1002"/>
          <p:cNvSpPr/>
          <p:nvPr/>
        </p:nvSpPr>
        <p:spPr>
          <a:xfrm>
            <a:off x="2253488" y="5395276"/>
            <a:ext cx="2592289" cy="961079"/>
          </a:xfrm>
          <a:prstGeom prst="ellipse">
            <a:avLst/>
          </a:prstGeom>
          <a:ln w="25400">
            <a:solidFill>
              <a:srgbClr val="FF0000"/>
            </a:solidFill>
            <a:prstDash val="dash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3" name="Shape 1003"/>
          <p:cNvSpPr/>
          <p:nvPr/>
        </p:nvSpPr>
        <p:spPr>
          <a:xfrm flipH="1">
            <a:off x="4716016" y="4365104"/>
            <a:ext cx="864097" cy="1002890"/>
          </a:xfrm>
          <a:prstGeom prst="line">
            <a:avLst/>
          </a:prstGeom>
          <a:ln w="3810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04" name="Shape 1004"/>
          <p:cNvSpPr/>
          <p:nvPr/>
        </p:nvSpPr>
        <p:spPr>
          <a:xfrm>
            <a:off x="5508104" y="3573016"/>
            <a:ext cx="3136514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Click and run the time!</a:t>
            </a:r>
          </a:p>
        </p:txBody>
      </p:sp>
      <p:sp>
        <p:nvSpPr>
          <p:cNvPr id="1005" name="Shape 1005"/>
          <p:cNvSpPr/>
          <p:nvPr/>
        </p:nvSpPr>
        <p:spPr>
          <a:xfrm>
            <a:off x="5148064" y="3069613"/>
            <a:ext cx="376174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r>
              <a:t>一鍵開始計時，可暫停可停止可結束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38" name="Shape 138"/>
          <p:cNvSpPr/>
          <p:nvPr/>
        </p:nvSpPr>
        <p:spPr>
          <a:xfrm>
            <a:off x="5236931" y="1665270"/>
            <a:ext cx="3384377" cy="2457309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395536" y="1979804"/>
            <a:ext cx="3384376" cy="2457309"/>
          </a:xfrm>
          <a:prstGeom prst="ellipse">
            <a:avLst/>
          </a:prstGeom>
          <a:solidFill>
            <a:schemeClr val="accent5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資產</a:t>
            </a:r>
          </a:p>
        </p:txBody>
      </p:sp>
      <p:grpSp>
        <p:nvGrpSpPr>
          <p:cNvPr id="164" name="Group 164"/>
          <p:cNvGrpSpPr/>
          <p:nvPr/>
        </p:nvGrpSpPr>
        <p:grpSpPr>
          <a:xfrm>
            <a:off x="6101889" y="3145223"/>
            <a:ext cx="1065864" cy="1085649"/>
            <a:chOff x="0" y="0"/>
            <a:chExt cx="1065863" cy="1085647"/>
          </a:xfrm>
        </p:grpSpPr>
        <p:sp>
          <p:nvSpPr>
            <p:cNvPr id="141" name="Shape 141"/>
            <p:cNvSpPr/>
            <p:nvPr/>
          </p:nvSpPr>
          <p:spPr>
            <a:xfrm flipH="1">
              <a:off x="-1" y="921605"/>
              <a:ext cx="1065865" cy="16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69" y="21600"/>
                  </a:moveTo>
                  <a:cubicBezTo>
                    <a:pt x="831" y="21600"/>
                    <a:pt x="831" y="21600"/>
                    <a:pt x="831" y="21600"/>
                  </a:cubicBezTo>
                  <a:cubicBezTo>
                    <a:pt x="363" y="21600"/>
                    <a:pt x="0" y="19237"/>
                    <a:pt x="0" y="162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6200"/>
                    <a:pt x="21600" y="16200"/>
                    <a:pt x="21600" y="16200"/>
                  </a:cubicBezTo>
                  <a:cubicBezTo>
                    <a:pt x="21600" y="19237"/>
                    <a:pt x="21237" y="21600"/>
                    <a:pt x="20769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 flipH="1">
              <a:off x="20608" y="20608"/>
              <a:ext cx="1024647" cy="327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2700"/>
                    <a:pt x="0" y="2700"/>
                    <a:pt x="0" y="2700"/>
                  </a:cubicBezTo>
                  <a:cubicBezTo>
                    <a:pt x="0" y="1181"/>
                    <a:pt x="378" y="0"/>
                    <a:pt x="864" y="0"/>
                  </a:cubicBezTo>
                  <a:cubicBezTo>
                    <a:pt x="20736" y="0"/>
                    <a:pt x="20736" y="0"/>
                    <a:pt x="20736" y="0"/>
                  </a:cubicBezTo>
                  <a:cubicBezTo>
                    <a:pt x="21222" y="0"/>
                    <a:pt x="21600" y="1181"/>
                    <a:pt x="21600" y="27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 flipH="1">
              <a:off x="-1" y="0"/>
              <a:ext cx="1065865" cy="36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5" y="21600"/>
                  </a:moveTo>
                  <a:cubicBezTo>
                    <a:pt x="415" y="21600"/>
                    <a:pt x="415" y="21600"/>
                    <a:pt x="415" y="21600"/>
                  </a:cubicBezTo>
                  <a:cubicBezTo>
                    <a:pt x="208" y="21600"/>
                    <a:pt x="0" y="21000"/>
                    <a:pt x="0" y="20400"/>
                  </a:cubicBezTo>
                  <a:cubicBezTo>
                    <a:pt x="0" y="3600"/>
                    <a:pt x="0" y="3600"/>
                    <a:pt x="0" y="3600"/>
                  </a:cubicBezTo>
                  <a:cubicBezTo>
                    <a:pt x="0" y="1650"/>
                    <a:pt x="571" y="0"/>
                    <a:pt x="1246" y="0"/>
                  </a:cubicBezTo>
                  <a:cubicBezTo>
                    <a:pt x="20354" y="0"/>
                    <a:pt x="20354" y="0"/>
                    <a:pt x="20354" y="0"/>
                  </a:cubicBezTo>
                  <a:cubicBezTo>
                    <a:pt x="21029" y="0"/>
                    <a:pt x="21600" y="1650"/>
                    <a:pt x="21600" y="3600"/>
                  </a:cubicBezTo>
                  <a:cubicBezTo>
                    <a:pt x="21600" y="20400"/>
                    <a:pt x="21600" y="20400"/>
                    <a:pt x="21600" y="20400"/>
                  </a:cubicBezTo>
                  <a:cubicBezTo>
                    <a:pt x="21600" y="21000"/>
                    <a:pt x="21392" y="21600"/>
                    <a:pt x="21185" y="21600"/>
                  </a:cubicBezTo>
                  <a:moveTo>
                    <a:pt x="831" y="19200"/>
                  </a:moveTo>
                  <a:cubicBezTo>
                    <a:pt x="20769" y="19200"/>
                    <a:pt x="20769" y="19200"/>
                    <a:pt x="20769" y="19200"/>
                  </a:cubicBezTo>
                  <a:cubicBezTo>
                    <a:pt x="20769" y="3600"/>
                    <a:pt x="20769" y="3600"/>
                    <a:pt x="20769" y="3600"/>
                  </a:cubicBezTo>
                  <a:cubicBezTo>
                    <a:pt x="20769" y="2850"/>
                    <a:pt x="20562" y="2400"/>
                    <a:pt x="20354" y="2400"/>
                  </a:cubicBezTo>
                  <a:cubicBezTo>
                    <a:pt x="1246" y="2400"/>
                    <a:pt x="1246" y="2400"/>
                    <a:pt x="1246" y="2400"/>
                  </a:cubicBezTo>
                  <a:cubicBezTo>
                    <a:pt x="1038" y="2400"/>
                    <a:pt x="831" y="2850"/>
                    <a:pt x="831" y="3600"/>
                  </a:cubicBezTo>
                  <a:cubicBezTo>
                    <a:pt x="831" y="19200"/>
                    <a:pt x="831" y="19200"/>
                    <a:pt x="831" y="192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 flipH="1">
              <a:off x="41217" y="286868"/>
              <a:ext cx="983430" cy="40393"/>
            </a:xfrm>
            <a:prstGeom prst="rect">
              <a:avLst/>
            </a:pr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 flipH="1">
              <a:off x="20608" y="286868"/>
              <a:ext cx="1024647" cy="43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66" y="0"/>
                  </a:lnTo>
                  <a:lnTo>
                    <a:pt x="21166" y="19970"/>
                  </a:lnTo>
                  <a:lnTo>
                    <a:pt x="434" y="19970"/>
                  </a:lnTo>
                  <a:lnTo>
                    <a:pt x="43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 flipH="1">
              <a:off x="122824" y="127771"/>
              <a:ext cx="102219" cy="102219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 flipH="1">
              <a:off x="901820" y="112109"/>
              <a:ext cx="41218" cy="133543"/>
            </a:xfrm>
            <a:prstGeom prst="rect">
              <a:avLst/>
            </a:pr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 flipH="1">
              <a:off x="804549" y="112109"/>
              <a:ext cx="41217" cy="133543"/>
            </a:xfrm>
            <a:prstGeom prst="rect">
              <a:avLst/>
            </a:pr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 flipH="1">
              <a:off x="707277" y="112109"/>
              <a:ext cx="40394" cy="133543"/>
            </a:xfrm>
            <a:prstGeom prst="rect">
              <a:avLst/>
            </a:pr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 flipH="1">
              <a:off x="20608" y="350341"/>
              <a:ext cx="1024647" cy="328085"/>
            </a:xfrm>
            <a:prstGeom prst="rect">
              <a:avLst/>
            </a:pr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 flipH="1">
              <a:off x="-1" y="330557"/>
              <a:ext cx="1065865" cy="36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5" y="21600"/>
                  </a:moveTo>
                  <a:cubicBezTo>
                    <a:pt x="415" y="21600"/>
                    <a:pt x="415" y="21600"/>
                    <a:pt x="415" y="21600"/>
                  </a:cubicBezTo>
                  <a:cubicBezTo>
                    <a:pt x="208" y="21600"/>
                    <a:pt x="0" y="21000"/>
                    <a:pt x="0" y="20400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450"/>
                    <a:pt x="208" y="0"/>
                    <a:pt x="415" y="0"/>
                  </a:cubicBezTo>
                  <a:cubicBezTo>
                    <a:pt x="21185" y="0"/>
                    <a:pt x="21185" y="0"/>
                    <a:pt x="21185" y="0"/>
                  </a:cubicBezTo>
                  <a:cubicBezTo>
                    <a:pt x="21392" y="0"/>
                    <a:pt x="21600" y="450"/>
                    <a:pt x="21600" y="1200"/>
                  </a:cubicBezTo>
                  <a:cubicBezTo>
                    <a:pt x="21600" y="20400"/>
                    <a:pt x="21600" y="20400"/>
                    <a:pt x="21600" y="20400"/>
                  </a:cubicBezTo>
                  <a:cubicBezTo>
                    <a:pt x="21600" y="21000"/>
                    <a:pt x="21392" y="21600"/>
                    <a:pt x="21185" y="21600"/>
                  </a:cubicBezTo>
                  <a:moveTo>
                    <a:pt x="831" y="19200"/>
                  </a:moveTo>
                  <a:cubicBezTo>
                    <a:pt x="20769" y="19200"/>
                    <a:pt x="20769" y="19200"/>
                    <a:pt x="20769" y="19200"/>
                  </a:cubicBezTo>
                  <a:cubicBezTo>
                    <a:pt x="20769" y="2400"/>
                    <a:pt x="20769" y="2400"/>
                    <a:pt x="20769" y="2400"/>
                  </a:cubicBezTo>
                  <a:cubicBezTo>
                    <a:pt x="831" y="2400"/>
                    <a:pt x="831" y="2400"/>
                    <a:pt x="831" y="2400"/>
                  </a:cubicBezTo>
                  <a:cubicBezTo>
                    <a:pt x="831" y="19200"/>
                    <a:pt x="831" y="19200"/>
                    <a:pt x="831" y="192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 flipH="1">
              <a:off x="41217" y="616601"/>
              <a:ext cx="983430" cy="41217"/>
            </a:xfrm>
            <a:prstGeom prst="rect">
              <a:avLst/>
            </a:pr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 flipH="1">
              <a:off x="20608" y="616601"/>
              <a:ext cx="1024647" cy="41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34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34" y="21600"/>
                  </a:lnTo>
                  <a:lnTo>
                    <a:pt x="434" y="0"/>
                  </a:lnTo>
                  <a:close/>
                  <a:moveTo>
                    <a:pt x="21600" y="0"/>
                  </a:moveTo>
                  <a:lnTo>
                    <a:pt x="21166" y="0"/>
                  </a:lnTo>
                  <a:lnTo>
                    <a:pt x="2116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 flipH="1">
              <a:off x="122824" y="445140"/>
              <a:ext cx="102219" cy="103043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 flipH="1">
              <a:off x="901820" y="430302"/>
              <a:ext cx="41218" cy="132719"/>
            </a:xfrm>
            <a:prstGeom prst="rect">
              <a:avLst/>
            </a:pr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 flipH="1">
              <a:off x="804549" y="430302"/>
              <a:ext cx="41217" cy="132719"/>
            </a:xfrm>
            <a:prstGeom prst="rect">
              <a:avLst/>
            </a:pr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 flipH="1">
              <a:off x="707277" y="430302"/>
              <a:ext cx="40394" cy="132719"/>
            </a:xfrm>
            <a:prstGeom prst="rect">
              <a:avLst/>
            </a:pr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 flipH="1">
              <a:off x="20608" y="678426"/>
              <a:ext cx="1024647" cy="328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6" y="21600"/>
                  </a:moveTo>
                  <a:cubicBezTo>
                    <a:pt x="864" y="21600"/>
                    <a:pt x="864" y="21600"/>
                    <a:pt x="864" y="21600"/>
                  </a:cubicBezTo>
                  <a:cubicBezTo>
                    <a:pt x="378" y="21600"/>
                    <a:pt x="0" y="20419"/>
                    <a:pt x="0" y="189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18900"/>
                    <a:pt x="21600" y="18900"/>
                    <a:pt x="21600" y="18900"/>
                  </a:cubicBezTo>
                  <a:cubicBezTo>
                    <a:pt x="21600" y="20419"/>
                    <a:pt x="21222" y="21600"/>
                    <a:pt x="20736" y="2160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 flipH="1">
              <a:off x="-1" y="657818"/>
              <a:ext cx="1065865" cy="369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4" y="21600"/>
                  </a:moveTo>
                  <a:cubicBezTo>
                    <a:pt x="1246" y="21600"/>
                    <a:pt x="1246" y="21600"/>
                    <a:pt x="1246" y="21600"/>
                  </a:cubicBezTo>
                  <a:cubicBezTo>
                    <a:pt x="571" y="21600"/>
                    <a:pt x="0" y="19950"/>
                    <a:pt x="0" y="18000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450"/>
                    <a:pt x="208" y="0"/>
                    <a:pt x="415" y="0"/>
                  </a:cubicBezTo>
                  <a:cubicBezTo>
                    <a:pt x="21185" y="0"/>
                    <a:pt x="21185" y="0"/>
                    <a:pt x="21185" y="0"/>
                  </a:cubicBezTo>
                  <a:cubicBezTo>
                    <a:pt x="21392" y="0"/>
                    <a:pt x="21600" y="450"/>
                    <a:pt x="21600" y="1200"/>
                  </a:cubicBezTo>
                  <a:cubicBezTo>
                    <a:pt x="21600" y="18000"/>
                    <a:pt x="21600" y="18000"/>
                    <a:pt x="21600" y="18000"/>
                  </a:cubicBezTo>
                  <a:cubicBezTo>
                    <a:pt x="21600" y="19950"/>
                    <a:pt x="21029" y="21600"/>
                    <a:pt x="20354" y="21600"/>
                  </a:cubicBezTo>
                  <a:moveTo>
                    <a:pt x="831" y="2400"/>
                  </a:moveTo>
                  <a:cubicBezTo>
                    <a:pt x="831" y="18000"/>
                    <a:pt x="831" y="18000"/>
                    <a:pt x="831" y="18000"/>
                  </a:cubicBezTo>
                  <a:cubicBezTo>
                    <a:pt x="831" y="18600"/>
                    <a:pt x="1038" y="19200"/>
                    <a:pt x="1246" y="19200"/>
                  </a:cubicBezTo>
                  <a:cubicBezTo>
                    <a:pt x="20354" y="19200"/>
                    <a:pt x="20354" y="19200"/>
                    <a:pt x="20354" y="19200"/>
                  </a:cubicBezTo>
                  <a:cubicBezTo>
                    <a:pt x="20562" y="19200"/>
                    <a:pt x="20769" y="18600"/>
                    <a:pt x="20769" y="18000"/>
                  </a:cubicBezTo>
                  <a:cubicBezTo>
                    <a:pt x="20769" y="2400"/>
                    <a:pt x="20769" y="2400"/>
                    <a:pt x="20769" y="2400"/>
                  </a:cubicBezTo>
                  <a:cubicBezTo>
                    <a:pt x="831" y="2400"/>
                    <a:pt x="831" y="2400"/>
                    <a:pt x="831" y="24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 flipH="1">
              <a:off x="122824" y="783117"/>
              <a:ext cx="102219" cy="103043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flipH="1">
              <a:off x="901820" y="768279"/>
              <a:ext cx="41218" cy="132719"/>
            </a:xfrm>
            <a:prstGeom prst="rect">
              <a:avLst/>
            </a:pr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 flipH="1">
              <a:off x="804549" y="768279"/>
              <a:ext cx="41217" cy="132719"/>
            </a:xfrm>
            <a:prstGeom prst="rect">
              <a:avLst/>
            </a:pr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 flipH="1">
              <a:off x="707277" y="768279"/>
              <a:ext cx="40394" cy="132719"/>
            </a:xfrm>
            <a:prstGeom prst="rect">
              <a:avLst/>
            </a:pr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177" name="Group 177"/>
          <p:cNvGrpSpPr/>
          <p:nvPr/>
        </p:nvGrpSpPr>
        <p:grpSpPr>
          <a:xfrm>
            <a:off x="493142" y="2525592"/>
            <a:ext cx="822982" cy="1021611"/>
            <a:chOff x="0" y="0"/>
            <a:chExt cx="822980" cy="1021610"/>
          </a:xfrm>
        </p:grpSpPr>
        <p:sp>
          <p:nvSpPr>
            <p:cNvPr id="165" name="Shape 165"/>
            <p:cNvSpPr/>
            <p:nvPr/>
          </p:nvSpPr>
          <p:spPr>
            <a:xfrm>
              <a:off x="11756" y="11756"/>
              <a:ext cx="799469" cy="998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15"/>
                  </a:moveTo>
                  <a:cubicBezTo>
                    <a:pt x="21600" y="19885"/>
                    <a:pt x="21600" y="19885"/>
                    <a:pt x="21600" y="19885"/>
                  </a:cubicBezTo>
                  <a:cubicBezTo>
                    <a:pt x="21600" y="20838"/>
                    <a:pt x="20647" y="21600"/>
                    <a:pt x="19456" y="21600"/>
                  </a:cubicBezTo>
                  <a:cubicBezTo>
                    <a:pt x="2144" y="21600"/>
                    <a:pt x="2144" y="21600"/>
                    <a:pt x="2144" y="21600"/>
                  </a:cubicBezTo>
                  <a:cubicBezTo>
                    <a:pt x="953" y="21600"/>
                    <a:pt x="0" y="20838"/>
                    <a:pt x="0" y="19885"/>
                  </a:cubicBezTo>
                  <a:cubicBezTo>
                    <a:pt x="0" y="1715"/>
                    <a:pt x="0" y="1715"/>
                    <a:pt x="0" y="1715"/>
                  </a:cubicBezTo>
                  <a:cubicBezTo>
                    <a:pt x="0" y="762"/>
                    <a:pt x="953" y="0"/>
                    <a:pt x="2144" y="0"/>
                  </a:cubicBezTo>
                  <a:cubicBezTo>
                    <a:pt x="19456" y="0"/>
                    <a:pt x="19456" y="0"/>
                    <a:pt x="19456" y="0"/>
                  </a:cubicBezTo>
                  <a:cubicBezTo>
                    <a:pt x="20647" y="0"/>
                    <a:pt x="21600" y="762"/>
                    <a:pt x="21600" y="1715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0" y="-1"/>
              <a:ext cx="822981" cy="102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9" y="21600"/>
                  </a:moveTo>
                  <a:cubicBezTo>
                    <a:pt x="2391" y="21600"/>
                    <a:pt x="2391" y="21600"/>
                    <a:pt x="2391" y="21600"/>
                  </a:cubicBezTo>
                  <a:cubicBezTo>
                    <a:pt x="1080" y="21600"/>
                    <a:pt x="0" y="20731"/>
                    <a:pt x="0" y="19676"/>
                  </a:cubicBezTo>
                  <a:cubicBezTo>
                    <a:pt x="0" y="1924"/>
                    <a:pt x="0" y="1924"/>
                    <a:pt x="0" y="1924"/>
                  </a:cubicBezTo>
                  <a:cubicBezTo>
                    <a:pt x="0" y="869"/>
                    <a:pt x="1080" y="0"/>
                    <a:pt x="2391" y="0"/>
                  </a:cubicBezTo>
                  <a:cubicBezTo>
                    <a:pt x="19209" y="0"/>
                    <a:pt x="19209" y="0"/>
                    <a:pt x="19209" y="0"/>
                  </a:cubicBezTo>
                  <a:cubicBezTo>
                    <a:pt x="20520" y="0"/>
                    <a:pt x="21600" y="869"/>
                    <a:pt x="21600" y="1924"/>
                  </a:cubicBezTo>
                  <a:cubicBezTo>
                    <a:pt x="21600" y="19676"/>
                    <a:pt x="21600" y="19676"/>
                    <a:pt x="21600" y="19676"/>
                  </a:cubicBezTo>
                  <a:cubicBezTo>
                    <a:pt x="21600" y="20731"/>
                    <a:pt x="20520" y="21600"/>
                    <a:pt x="19209" y="21600"/>
                  </a:cubicBezTo>
                  <a:moveTo>
                    <a:pt x="2391" y="497"/>
                  </a:moveTo>
                  <a:cubicBezTo>
                    <a:pt x="1427" y="497"/>
                    <a:pt x="617" y="1148"/>
                    <a:pt x="617" y="1924"/>
                  </a:cubicBezTo>
                  <a:cubicBezTo>
                    <a:pt x="617" y="19676"/>
                    <a:pt x="617" y="19676"/>
                    <a:pt x="617" y="19676"/>
                  </a:cubicBezTo>
                  <a:cubicBezTo>
                    <a:pt x="617" y="20452"/>
                    <a:pt x="1427" y="21103"/>
                    <a:pt x="2391" y="21103"/>
                  </a:cubicBezTo>
                  <a:cubicBezTo>
                    <a:pt x="19209" y="21103"/>
                    <a:pt x="19209" y="21103"/>
                    <a:pt x="19209" y="21103"/>
                  </a:cubicBezTo>
                  <a:cubicBezTo>
                    <a:pt x="20173" y="21103"/>
                    <a:pt x="20983" y="20452"/>
                    <a:pt x="20983" y="19676"/>
                  </a:cubicBezTo>
                  <a:cubicBezTo>
                    <a:pt x="20983" y="1924"/>
                    <a:pt x="20983" y="1924"/>
                    <a:pt x="20983" y="1924"/>
                  </a:cubicBezTo>
                  <a:cubicBezTo>
                    <a:pt x="20983" y="1148"/>
                    <a:pt x="20173" y="497"/>
                    <a:pt x="19209" y="497"/>
                  </a:cubicBezTo>
                  <a:cubicBezTo>
                    <a:pt x="2391" y="497"/>
                    <a:pt x="2391" y="497"/>
                    <a:pt x="2391" y="49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1756" y="174496"/>
              <a:ext cx="799468" cy="689943"/>
            </a:xfrm>
            <a:prstGeom prst="rect">
              <a:avLst/>
            </a:pr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-1" y="161502"/>
              <a:ext cx="822982" cy="702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983" y="21600"/>
                  </a:lnTo>
                  <a:lnTo>
                    <a:pt x="20983" y="761"/>
                  </a:lnTo>
                  <a:lnTo>
                    <a:pt x="617" y="761"/>
                  </a:lnTo>
                  <a:lnTo>
                    <a:pt x="617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382407" y="905278"/>
              <a:ext cx="58785" cy="58785"/>
            </a:xfrm>
            <a:prstGeom prst="ellipse">
              <a:avLst/>
            </a:pr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1756" y="174496"/>
              <a:ext cx="799468" cy="79205"/>
            </a:xfrm>
            <a:prstGeom prst="rect">
              <a:avLst/>
            </a:prstGeom>
            <a:solidFill>
              <a:srgbClr val="3572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-1" y="161502"/>
              <a:ext cx="822982" cy="9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983" y="21600"/>
                  </a:lnTo>
                  <a:lnTo>
                    <a:pt x="20983" y="5799"/>
                  </a:lnTo>
                  <a:lnTo>
                    <a:pt x="617" y="5799"/>
                  </a:lnTo>
                  <a:lnTo>
                    <a:pt x="617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23513" y="147889"/>
              <a:ext cx="775954" cy="13614"/>
            </a:xfrm>
            <a:prstGeom prst="rect">
              <a:avLst/>
            </a:pr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1756" y="147889"/>
              <a:ext cx="799469" cy="1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8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318" y="21600"/>
                  </a:lnTo>
                  <a:lnTo>
                    <a:pt x="318" y="0"/>
                  </a:lnTo>
                  <a:close/>
                  <a:moveTo>
                    <a:pt x="21600" y="0"/>
                  </a:moveTo>
                  <a:lnTo>
                    <a:pt x="21282" y="0"/>
                  </a:lnTo>
                  <a:lnTo>
                    <a:pt x="2128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23513" y="186253"/>
              <a:ext cx="775954" cy="21658"/>
            </a:xfrm>
            <a:prstGeom prst="rect">
              <a:avLst/>
            </a:prstGeom>
            <a:solidFill>
              <a:srgbClr val="316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1756" y="161502"/>
              <a:ext cx="799469" cy="46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318" y="21600"/>
                  </a:lnTo>
                  <a:lnTo>
                    <a:pt x="318" y="11520"/>
                  </a:lnTo>
                  <a:lnTo>
                    <a:pt x="21282" y="11520"/>
                  </a:lnTo>
                  <a:lnTo>
                    <a:pt x="2128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396639" y="71778"/>
              <a:ext cx="29703" cy="29083"/>
            </a:xfrm>
            <a:prstGeom prst="ellipse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193" name="Group 193"/>
          <p:cNvGrpSpPr/>
          <p:nvPr/>
        </p:nvGrpSpPr>
        <p:grpSpPr>
          <a:xfrm>
            <a:off x="2773142" y="2723183"/>
            <a:ext cx="1197345" cy="981391"/>
            <a:chOff x="0" y="0"/>
            <a:chExt cx="1197344" cy="981389"/>
          </a:xfrm>
        </p:grpSpPr>
        <p:sp>
          <p:nvSpPr>
            <p:cNvPr id="178" name="Shape 178"/>
            <p:cNvSpPr/>
            <p:nvPr/>
          </p:nvSpPr>
          <p:spPr>
            <a:xfrm>
              <a:off x="413749" y="834645"/>
              <a:ext cx="369228" cy="134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600" extrusionOk="0">
                  <a:moveTo>
                    <a:pt x="18936" y="12209"/>
                  </a:moveTo>
                  <a:cubicBezTo>
                    <a:pt x="18936" y="0"/>
                    <a:pt x="18936" y="0"/>
                    <a:pt x="18936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8" y="12209"/>
                    <a:pt x="1988" y="12209"/>
                    <a:pt x="1988" y="12209"/>
                  </a:cubicBezTo>
                  <a:cubicBezTo>
                    <a:pt x="327" y="16670"/>
                    <a:pt x="327" y="16670"/>
                    <a:pt x="327" y="16670"/>
                  </a:cubicBezTo>
                  <a:cubicBezTo>
                    <a:pt x="-338" y="18548"/>
                    <a:pt x="77" y="21600"/>
                    <a:pt x="991" y="21600"/>
                  </a:cubicBezTo>
                  <a:cubicBezTo>
                    <a:pt x="19933" y="21600"/>
                    <a:pt x="19933" y="21600"/>
                    <a:pt x="19933" y="21600"/>
                  </a:cubicBezTo>
                  <a:cubicBezTo>
                    <a:pt x="20847" y="21600"/>
                    <a:pt x="21262" y="18548"/>
                    <a:pt x="20597" y="16670"/>
                  </a:cubicBezTo>
                  <a:cubicBezTo>
                    <a:pt x="18936" y="12209"/>
                    <a:pt x="18936" y="12209"/>
                    <a:pt x="18936" y="12209"/>
                  </a:cubicBezTo>
                </a:path>
              </a:pathLst>
            </a:custGeom>
            <a:solidFill>
              <a:srgbClr val="E9E9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401494" y="822880"/>
              <a:ext cx="394356" cy="158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extrusionOk="0">
                  <a:moveTo>
                    <a:pt x="19724" y="21600"/>
                  </a:moveTo>
                  <a:cubicBezTo>
                    <a:pt x="1618" y="21600"/>
                    <a:pt x="1618" y="21600"/>
                    <a:pt x="1618" y="21600"/>
                  </a:cubicBezTo>
                  <a:cubicBezTo>
                    <a:pt x="983" y="21600"/>
                    <a:pt x="347" y="20600"/>
                    <a:pt x="109" y="19000"/>
                  </a:cubicBezTo>
                  <a:cubicBezTo>
                    <a:pt x="-129" y="17600"/>
                    <a:pt x="30" y="15800"/>
                    <a:pt x="506" y="14800"/>
                  </a:cubicBezTo>
                  <a:cubicBezTo>
                    <a:pt x="1936" y="11400"/>
                    <a:pt x="1936" y="11400"/>
                    <a:pt x="1936" y="11400"/>
                  </a:cubicBezTo>
                  <a:cubicBezTo>
                    <a:pt x="1936" y="0"/>
                    <a:pt x="1936" y="0"/>
                    <a:pt x="1936" y="0"/>
                  </a:cubicBezTo>
                  <a:cubicBezTo>
                    <a:pt x="19406" y="0"/>
                    <a:pt x="19406" y="0"/>
                    <a:pt x="19406" y="0"/>
                  </a:cubicBezTo>
                  <a:cubicBezTo>
                    <a:pt x="19406" y="11400"/>
                    <a:pt x="19406" y="11400"/>
                    <a:pt x="19406" y="11400"/>
                  </a:cubicBezTo>
                  <a:cubicBezTo>
                    <a:pt x="20836" y="14800"/>
                    <a:pt x="20836" y="14800"/>
                    <a:pt x="20836" y="14800"/>
                  </a:cubicBezTo>
                  <a:cubicBezTo>
                    <a:pt x="21312" y="15800"/>
                    <a:pt x="21471" y="17600"/>
                    <a:pt x="21233" y="19000"/>
                  </a:cubicBezTo>
                  <a:cubicBezTo>
                    <a:pt x="20995" y="20600"/>
                    <a:pt x="20359" y="21600"/>
                    <a:pt x="19724" y="21600"/>
                  </a:cubicBezTo>
                  <a:moveTo>
                    <a:pt x="3206" y="3200"/>
                  </a:moveTo>
                  <a:cubicBezTo>
                    <a:pt x="3206" y="12600"/>
                    <a:pt x="3206" y="12600"/>
                    <a:pt x="3206" y="12600"/>
                  </a:cubicBezTo>
                  <a:cubicBezTo>
                    <a:pt x="1380" y="17000"/>
                    <a:pt x="1380" y="17000"/>
                    <a:pt x="1380" y="17000"/>
                  </a:cubicBezTo>
                  <a:cubicBezTo>
                    <a:pt x="1221" y="17400"/>
                    <a:pt x="1300" y="17800"/>
                    <a:pt x="1300" y="17800"/>
                  </a:cubicBezTo>
                  <a:cubicBezTo>
                    <a:pt x="1380" y="18000"/>
                    <a:pt x="1459" y="18400"/>
                    <a:pt x="1618" y="18400"/>
                  </a:cubicBezTo>
                  <a:cubicBezTo>
                    <a:pt x="19724" y="18400"/>
                    <a:pt x="19724" y="18400"/>
                    <a:pt x="19724" y="18400"/>
                  </a:cubicBezTo>
                  <a:cubicBezTo>
                    <a:pt x="19883" y="18400"/>
                    <a:pt x="19962" y="18000"/>
                    <a:pt x="20042" y="17800"/>
                  </a:cubicBezTo>
                  <a:cubicBezTo>
                    <a:pt x="20042" y="17800"/>
                    <a:pt x="20121" y="17400"/>
                    <a:pt x="19962" y="17000"/>
                  </a:cubicBezTo>
                  <a:cubicBezTo>
                    <a:pt x="18136" y="12600"/>
                    <a:pt x="18136" y="12600"/>
                    <a:pt x="18136" y="12600"/>
                  </a:cubicBezTo>
                  <a:cubicBezTo>
                    <a:pt x="18136" y="3200"/>
                    <a:pt x="18136" y="3200"/>
                    <a:pt x="18136" y="3200"/>
                  </a:cubicBezTo>
                  <a:cubicBezTo>
                    <a:pt x="3206" y="3200"/>
                    <a:pt x="3206" y="3200"/>
                    <a:pt x="3206" y="32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460374" y="846409"/>
              <a:ext cx="275977" cy="40866"/>
            </a:xfrm>
            <a:prstGeom prst="rect">
              <a:avLst/>
            </a:prstGeom>
            <a:solidFill>
              <a:srgbClr val="C1CA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48617" y="846409"/>
              <a:ext cx="299491" cy="40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848" y="21600"/>
                  </a:lnTo>
                  <a:lnTo>
                    <a:pt x="848" y="0"/>
                  </a:lnTo>
                  <a:lnTo>
                    <a:pt x="20752" y="0"/>
                  </a:lnTo>
                  <a:lnTo>
                    <a:pt x="20752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1756" y="11764"/>
              <a:ext cx="1173832" cy="822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6" y="21600"/>
                  </a:moveTo>
                  <a:cubicBezTo>
                    <a:pt x="864" y="21600"/>
                    <a:pt x="864" y="21600"/>
                    <a:pt x="864" y="21600"/>
                  </a:cubicBezTo>
                  <a:cubicBezTo>
                    <a:pt x="378" y="21600"/>
                    <a:pt x="0" y="21060"/>
                    <a:pt x="0" y="20366"/>
                  </a:cubicBezTo>
                  <a:cubicBezTo>
                    <a:pt x="0" y="1234"/>
                    <a:pt x="0" y="1234"/>
                    <a:pt x="0" y="1234"/>
                  </a:cubicBezTo>
                  <a:cubicBezTo>
                    <a:pt x="0" y="540"/>
                    <a:pt x="378" y="0"/>
                    <a:pt x="864" y="0"/>
                  </a:cubicBezTo>
                  <a:cubicBezTo>
                    <a:pt x="20736" y="0"/>
                    <a:pt x="20736" y="0"/>
                    <a:pt x="20736" y="0"/>
                  </a:cubicBezTo>
                  <a:cubicBezTo>
                    <a:pt x="21222" y="0"/>
                    <a:pt x="21600" y="540"/>
                    <a:pt x="21600" y="1234"/>
                  </a:cubicBezTo>
                  <a:cubicBezTo>
                    <a:pt x="21600" y="20366"/>
                    <a:pt x="21600" y="20366"/>
                    <a:pt x="21600" y="20366"/>
                  </a:cubicBezTo>
                  <a:cubicBezTo>
                    <a:pt x="21600" y="21060"/>
                    <a:pt x="21222" y="21600"/>
                    <a:pt x="20736" y="2160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0" y="-1"/>
              <a:ext cx="1197345" cy="84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41" y="21600"/>
                  </a:moveTo>
                  <a:cubicBezTo>
                    <a:pt x="1059" y="21600"/>
                    <a:pt x="1059" y="21600"/>
                    <a:pt x="1059" y="21600"/>
                  </a:cubicBezTo>
                  <a:cubicBezTo>
                    <a:pt x="476" y="21600"/>
                    <a:pt x="0" y="20925"/>
                    <a:pt x="0" y="20100"/>
                  </a:cubicBezTo>
                  <a:cubicBezTo>
                    <a:pt x="0" y="1500"/>
                    <a:pt x="0" y="1500"/>
                    <a:pt x="0" y="1500"/>
                  </a:cubicBezTo>
                  <a:cubicBezTo>
                    <a:pt x="0" y="675"/>
                    <a:pt x="476" y="0"/>
                    <a:pt x="1059" y="0"/>
                  </a:cubicBezTo>
                  <a:cubicBezTo>
                    <a:pt x="20541" y="0"/>
                    <a:pt x="20541" y="0"/>
                    <a:pt x="20541" y="0"/>
                  </a:cubicBezTo>
                  <a:cubicBezTo>
                    <a:pt x="21124" y="0"/>
                    <a:pt x="21600" y="675"/>
                    <a:pt x="21600" y="1500"/>
                  </a:cubicBezTo>
                  <a:cubicBezTo>
                    <a:pt x="21600" y="20100"/>
                    <a:pt x="21600" y="20100"/>
                    <a:pt x="21600" y="20100"/>
                  </a:cubicBezTo>
                  <a:cubicBezTo>
                    <a:pt x="21600" y="20925"/>
                    <a:pt x="21124" y="21600"/>
                    <a:pt x="20541" y="21600"/>
                  </a:cubicBezTo>
                  <a:moveTo>
                    <a:pt x="1059" y="600"/>
                  </a:moveTo>
                  <a:cubicBezTo>
                    <a:pt x="715" y="600"/>
                    <a:pt x="424" y="1013"/>
                    <a:pt x="424" y="1500"/>
                  </a:cubicBezTo>
                  <a:cubicBezTo>
                    <a:pt x="424" y="20100"/>
                    <a:pt x="424" y="20100"/>
                    <a:pt x="424" y="20100"/>
                  </a:cubicBezTo>
                  <a:cubicBezTo>
                    <a:pt x="424" y="20587"/>
                    <a:pt x="715" y="21000"/>
                    <a:pt x="1059" y="21000"/>
                  </a:cubicBezTo>
                  <a:cubicBezTo>
                    <a:pt x="20541" y="21000"/>
                    <a:pt x="20541" y="21000"/>
                    <a:pt x="20541" y="21000"/>
                  </a:cubicBezTo>
                  <a:cubicBezTo>
                    <a:pt x="20885" y="21000"/>
                    <a:pt x="21176" y="20587"/>
                    <a:pt x="21176" y="20100"/>
                  </a:cubicBezTo>
                  <a:cubicBezTo>
                    <a:pt x="21176" y="1500"/>
                    <a:pt x="21176" y="1500"/>
                    <a:pt x="21176" y="1500"/>
                  </a:cubicBezTo>
                  <a:cubicBezTo>
                    <a:pt x="21176" y="1013"/>
                    <a:pt x="20885" y="600"/>
                    <a:pt x="20541" y="600"/>
                  </a:cubicBezTo>
                  <a:cubicBezTo>
                    <a:pt x="1059" y="600"/>
                    <a:pt x="1059" y="600"/>
                    <a:pt x="1059" y="6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1756" y="775823"/>
              <a:ext cx="1173832" cy="5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4320"/>
                    <a:pt x="21600" y="4320"/>
                    <a:pt x="21600" y="4320"/>
                  </a:cubicBezTo>
                  <a:cubicBezTo>
                    <a:pt x="21600" y="14040"/>
                    <a:pt x="21222" y="21600"/>
                    <a:pt x="20736" y="21600"/>
                  </a:cubicBezTo>
                  <a:cubicBezTo>
                    <a:pt x="864" y="21600"/>
                    <a:pt x="864" y="21600"/>
                    <a:pt x="864" y="21600"/>
                  </a:cubicBezTo>
                  <a:cubicBezTo>
                    <a:pt x="378" y="21600"/>
                    <a:pt x="0" y="14040"/>
                    <a:pt x="0" y="432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0" y="775823"/>
              <a:ext cx="1197345" cy="7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41" y="21600"/>
                  </a:moveTo>
                  <a:cubicBezTo>
                    <a:pt x="1059" y="21600"/>
                    <a:pt x="1059" y="21600"/>
                    <a:pt x="1059" y="21600"/>
                  </a:cubicBezTo>
                  <a:cubicBezTo>
                    <a:pt x="476" y="21600"/>
                    <a:pt x="0" y="13500"/>
                    <a:pt x="0" y="36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24" y="3600"/>
                    <a:pt x="424" y="3600"/>
                    <a:pt x="424" y="3600"/>
                  </a:cubicBezTo>
                  <a:cubicBezTo>
                    <a:pt x="424" y="9450"/>
                    <a:pt x="715" y="14400"/>
                    <a:pt x="1059" y="14400"/>
                  </a:cubicBezTo>
                  <a:cubicBezTo>
                    <a:pt x="20541" y="14400"/>
                    <a:pt x="20541" y="14400"/>
                    <a:pt x="20541" y="14400"/>
                  </a:cubicBezTo>
                  <a:cubicBezTo>
                    <a:pt x="20885" y="14400"/>
                    <a:pt x="21176" y="9450"/>
                    <a:pt x="21176" y="3600"/>
                  </a:cubicBezTo>
                  <a:cubicBezTo>
                    <a:pt x="21176" y="0"/>
                    <a:pt x="21176" y="0"/>
                    <a:pt x="21176" y="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600" y="3600"/>
                    <a:pt x="21600" y="3600"/>
                    <a:pt x="21600" y="3600"/>
                  </a:cubicBezTo>
                  <a:cubicBezTo>
                    <a:pt x="21600" y="13500"/>
                    <a:pt x="21124" y="21600"/>
                    <a:pt x="20541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1756" y="170272"/>
              <a:ext cx="1173831" cy="528774"/>
            </a:xfrm>
            <a:prstGeom prst="rect">
              <a:avLst/>
            </a:pr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-1" y="158508"/>
              <a:ext cx="1197345" cy="540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176" y="21600"/>
                  </a:lnTo>
                  <a:lnTo>
                    <a:pt x="21176" y="940"/>
                  </a:lnTo>
                  <a:lnTo>
                    <a:pt x="424" y="940"/>
                  </a:lnTo>
                  <a:lnTo>
                    <a:pt x="424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23513" y="141171"/>
              <a:ext cx="1150317" cy="17337"/>
            </a:xfrm>
            <a:prstGeom prst="rect">
              <a:avLst/>
            </a:pr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1756" y="141171"/>
              <a:ext cx="1173832" cy="17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" y="21600"/>
                  </a:lnTo>
                  <a:lnTo>
                    <a:pt x="216" y="0"/>
                  </a:lnTo>
                  <a:close/>
                  <a:moveTo>
                    <a:pt x="21600" y="0"/>
                  </a:moveTo>
                  <a:lnTo>
                    <a:pt x="21384" y="0"/>
                  </a:lnTo>
                  <a:lnTo>
                    <a:pt x="213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23513" y="182036"/>
              <a:ext cx="1150317" cy="29721"/>
            </a:xfrm>
            <a:prstGeom prst="rect">
              <a:avLst/>
            </a:prstGeom>
            <a:solidFill>
              <a:srgbClr val="4E9CC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1756" y="158508"/>
              <a:ext cx="1173832" cy="53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" y="21600"/>
                  </a:lnTo>
                  <a:lnTo>
                    <a:pt x="216" y="9544"/>
                  </a:lnTo>
                  <a:lnTo>
                    <a:pt x="21384" y="9544"/>
                  </a:lnTo>
                  <a:lnTo>
                    <a:pt x="21384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581036" y="65013"/>
              <a:ext cx="35271" cy="35293"/>
            </a:xfrm>
            <a:prstGeom prst="ellipse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09" name="Group 209"/>
          <p:cNvGrpSpPr/>
          <p:nvPr/>
        </p:nvGrpSpPr>
        <p:grpSpPr>
          <a:xfrm>
            <a:off x="1434277" y="2013348"/>
            <a:ext cx="1172043" cy="895998"/>
            <a:chOff x="0" y="0"/>
            <a:chExt cx="1172041" cy="895996"/>
          </a:xfrm>
        </p:grpSpPr>
        <p:sp>
          <p:nvSpPr>
            <p:cNvPr id="194" name="Shape 194"/>
            <p:cNvSpPr/>
            <p:nvPr/>
          </p:nvSpPr>
          <p:spPr>
            <a:xfrm>
              <a:off x="116674" y="11756"/>
              <a:ext cx="938694" cy="605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839"/>
                    <a:pt x="0" y="839"/>
                    <a:pt x="0" y="839"/>
                  </a:cubicBezTo>
                  <a:cubicBezTo>
                    <a:pt x="0" y="367"/>
                    <a:pt x="236" y="0"/>
                    <a:pt x="540" y="0"/>
                  </a:cubicBezTo>
                  <a:cubicBezTo>
                    <a:pt x="21060" y="0"/>
                    <a:pt x="21060" y="0"/>
                    <a:pt x="21060" y="0"/>
                  </a:cubicBezTo>
                  <a:cubicBezTo>
                    <a:pt x="21364" y="0"/>
                    <a:pt x="21600" y="367"/>
                    <a:pt x="21600" y="839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04917" y="0"/>
              <a:ext cx="962208" cy="62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211"/>
                    <a:pt x="0" y="1211"/>
                    <a:pt x="0" y="1211"/>
                  </a:cubicBezTo>
                  <a:cubicBezTo>
                    <a:pt x="0" y="555"/>
                    <a:pt x="362" y="0"/>
                    <a:pt x="790" y="0"/>
                  </a:cubicBezTo>
                  <a:cubicBezTo>
                    <a:pt x="20810" y="0"/>
                    <a:pt x="20810" y="0"/>
                    <a:pt x="20810" y="0"/>
                  </a:cubicBezTo>
                  <a:cubicBezTo>
                    <a:pt x="21238" y="0"/>
                    <a:pt x="21600" y="555"/>
                    <a:pt x="21600" y="1211"/>
                  </a:cubicBezTo>
                  <a:cubicBezTo>
                    <a:pt x="21600" y="21600"/>
                    <a:pt x="21600" y="21600"/>
                    <a:pt x="21600" y="21600"/>
                  </a:cubicBezTo>
                  <a:moveTo>
                    <a:pt x="527" y="20793"/>
                  </a:moveTo>
                  <a:cubicBezTo>
                    <a:pt x="21073" y="20793"/>
                    <a:pt x="21073" y="20793"/>
                    <a:pt x="21073" y="20793"/>
                  </a:cubicBezTo>
                  <a:cubicBezTo>
                    <a:pt x="21073" y="1211"/>
                    <a:pt x="21073" y="1211"/>
                    <a:pt x="21073" y="1211"/>
                  </a:cubicBezTo>
                  <a:cubicBezTo>
                    <a:pt x="21073" y="959"/>
                    <a:pt x="20941" y="807"/>
                    <a:pt x="20810" y="807"/>
                  </a:cubicBezTo>
                  <a:cubicBezTo>
                    <a:pt x="790" y="807"/>
                    <a:pt x="790" y="807"/>
                    <a:pt x="790" y="807"/>
                  </a:cubicBezTo>
                  <a:cubicBezTo>
                    <a:pt x="659" y="807"/>
                    <a:pt x="527" y="959"/>
                    <a:pt x="527" y="1211"/>
                  </a:cubicBezTo>
                  <a:cubicBezTo>
                    <a:pt x="527" y="20793"/>
                    <a:pt x="527" y="20793"/>
                    <a:pt x="527" y="20793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16674" y="134894"/>
              <a:ext cx="938694" cy="482032"/>
            </a:xfrm>
            <a:prstGeom prst="rect">
              <a:avLst/>
            </a:pr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04917" y="123137"/>
              <a:ext cx="962208" cy="505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37" y="21600"/>
                  </a:moveTo>
                  <a:cubicBezTo>
                    <a:pt x="263" y="21600"/>
                    <a:pt x="263" y="21600"/>
                    <a:pt x="263" y="21600"/>
                  </a:cubicBezTo>
                  <a:cubicBezTo>
                    <a:pt x="132" y="21600"/>
                    <a:pt x="0" y="21349"/>
                    <a:pt x="0" y="21098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188"/>
                    <a:pt x="132" y="0"/>
                    <a:pt x="263" y="0"/>
                  </a:cubicBezTo>
                  <a:cubicBezTo>
                    <a:pt x="21337" y="0"/>
                    <a:pt x="21337" y="0"/>
                    <a:pt x="21337" y="0"/>
                  </a:cubicBezTo>
                  <a:cubicBezTo>
                    <a:pt x="21468" y="0"/>
                    <a:pt x="21600" y="188"/>
                    <a:pt x="21600" y="502"/>
                  </a:cubicBezTo>
                  <a:cubicBezTo>
                    <a:pt x="21600" y="21098"/>
                    <a:pt x="21600" y="21098"/>
                    <a:pt x="21600" y="21098"/>
                  </a:cubicBezTo>
                  <a:cubicBezTo>
                    <a:pt x="21600" y="21349"/>
                    <a:pt x="21468" y="21600"/>
                    <a:pt x="21337" y="21600"/>
                  </a:cubicBezTo>
                  <a:moveTo>
                    <a:pt x="527" y="20595"/>
                  </a:moveTo>
                  <a:cubicBezTo>
                    <a:pt x="21073" y="20595"/>
                    <a:pt x="21073" y="20595"/>
                    <a:pt x="21073" y="20595"/>
                  </a:cubicBezTo>
                  <a:cubicBezTo>
                    <a:pt x="21073" y="1005"/>
                    <a:pt x="21073" y="1005"/>
                    <a:pt x="21073" y="1005"/>
                  </a:cubicBezTo>
                  <a:cubicBezTo>
                    <a:pt x="527" y="1005"/>
                    <a:pt x="527" y="1005"/>
                    <a:pt x="527" y="1005"/>
                  </a:cubicBezTo>
                  <a:cubicBezTo>
                    <a:pt x="527" y="20595"/>
                    <a:pt x="527" y="20595"/>
                    <a:pt x="527" y="20595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568385" y="58784"/>
              <a:ext cx="35271" cy="35271"/>
            </a:xfrm>
            <a:prstGeom prst="ellipse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1645" y="616926"/>
              <a:ext cx="1148752" cy="26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extrusionOk="0">
                  <a:moveTo>
                    <a:pt x="19454" y="0"/>
                  </a:moveTo>
                  <a:cubicBezTo>
                    <a:pt x="1956" y="0"/>
                    <a:pt x="1956" y="0"/>
                    <a:pt x="1956" y="0"/>
                  </a:cubicBezTo>
                  <a:cubicBezTo>
                    <a:pt x="42" y="18989"/>
                    <a:pt x="42" y="18989"/>
                    <a:pt x="42" y="18989"/>
                  </a:cubicBezTo>
                  <a:cubicBezTo>
                    <a:pt x="-95" y="20176"/>
                    <a:pt x="124" y="21600"/>
                    <a:pt x="452" y="21600"/>
                  </a:cubicBezTo>
                  <a:cubicBezTo>
                    <a:pt x="20958" y="21600"/>
                    <a:pt x="20958" y="21600"/>
                    <a:pt x="20958" y="21600"/>
                  </a:cubicBezTo>
                  <a:cubicBezTo>
                    <a:pt x="21286" y="21600"/>
                    <a:pt x="21505" y="20176"/>
                    <a:pt x="21368" y="18989"/>
                  </a:cubicBezTo>
                  <a:cubicBezTo>
                    <a:pt x="19454" y="0"/>
                    <a:pt x="19454" y="0"/>
                    <a:pt x="19454" y="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-1" y="605169"/>
              <a:ext cx="1172043" cy="290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extrusionOk="0">
                  <a:moveTo>
                    <a:pt x="20861" y="21600"/>
                  </a:moveTo>
                  <a:cubicBezTo>
                    <a:pt x="661" y="21600"/>
                    <a:pt x="661" y="21600"/>
                    <a:pt x="661" y="21600"/>
                  </a:cubicBezTo>
                  <a:cubicBezTo>
                    <a:pt x="419" y="21600"/>
                    <a:pt x="230" y="21164"/>
                    <a:pt x="96" y="20400"/>
                  </a:cubicBezTo>
                  <a:cubicBezTo>
                    <a:pt x="-12" y="19745"/>
                    <a:pt x="-39" y="18764"/>
                    <a:pt x="69" y="18000"/>
                  </a:cubicBezTo>
                  <a:cubicBezTo>
                    <a:pt x="2008" y="0"/>
                    <a:pt x="2008" y="0"/>
                    <a:pt x="2008" y="0"/>
                  </a:cubicBezTo>
                  <a:cubicBezTo>
                    <a:pt x="19514" y="0"/>
                    <a:pt x="19514" y="0"/>
                    <a:pt x="19514" y="0"/>
                  </a:cubicBezTo>
                  <a:cubicBezTo>
                    <a:pt x="21453" y="18000"/>
                    <a:pt x="21453" y="18000"/>
                    <a:pt x="21453" y="18000"/>
                  </a:cubicBezTo>
                  <a:cubicBezTo>
                    <a:pt x="21561" y="18764"/>
                    <a:pt x="21534" y="19745"/>
                    <a:pt x="21426" y="20400"/>
                  </a:cubicBezTo>
                  <a:cubicBezTo>
                    <a:pt x="21292" y="21164"/>
                    <a:pt x="21103" y="21600"/>
                    <a:pt x="20861" y="21600"/>
                  </a:cubicBezTo>
                  <a:moveTo>
                    <a:pt x="2277" y="1745"/>
                  </a:moveTo>
                  <a:cubicBezTo>
                    <a:pt x="446" y="18655"/>
                    <a:pt x="446" y="18655"/>
                    <a:pt x="446" y="18655"/>
                  </a:cubicBezTo>
                  <a:cubicBezTo>
                    <a:pt x="419" y="18982"/>
                    <a:pt x="419" y="19200"/>
                    <a:pt x="473" y="19527"/>
                  </a:cubicBezTo>
                  <a:cubicBezTo>
                    <a:pt x="500" y="19745"/>
                    <a:pt x="580" y="19855"/>
                    <a:pt x="661" y="19855"/>
                  </a:cubicBezTo>
                  <a:cubicBezTo>
                    <a:pt x="20861" y="19855"/>
                    <a:pt x="20861" y="19855"/>
                    <a:pt x="20861" y="19855"/>
                  </a:cubicBezTo>
                  <a:cubicBezTo>
                    <a:pt x="20942" y="19855"/>
                    <a:pt x="21022" y="19745"/>
                    <a:pt x="21049" y="19527"/>
                  </a:cubicBezTo>
                  <a:cubicBezTo>
                    <a:pt x="21103" y="19200"/>
                    <a:pt x="21103" y="18982"/>
                    <a:pt x="21076" y="18655"/>
                  </a:cubicBezTo>
                  <a:cubicBezTo>
                    <a:pt x="19245" y="1745"/>
                    <a:pt x="19245" y="1745"/>
                    <a:pt x="19245" y="1745"/>
                  </a:cubicBezTo>
                  <a:cubicBezTo>
                    <a:pt x="2277" y="1745"/>
                    <a:pt x="2277" y="1745"/>
                    <a:pt x="2277" y="1745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1645" y="616926"/>
              <a:ext cx="1148752" cy="267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extrusionOk="0">
                  <a:moveTo>
                    <a:pt x="19454" y="0"/>
                  </a:moveTo>
                  <a:cubicBezTo>
                    <a:pt x="1956" y="0"/>
                    <a:pt x="1956" y="0"/>
                    <a:pt x="1956" y="0"/>
                  </a:cubicBezTo>
                  <a:cubicBezTo>
                    <a:pt x="42" y="18989"/>
                    <a:pt x="42" y="18989"/>
                    <a:pt x="42" y="18989"/>
                  </a:cubicBezTo>
                  <a:cubicBezTo>
                    <a:pt x="-95" y="20176"/>
                    <a:pt x="124" y="21600"/>
                    <a:pt x="452" y="21600"/>
                  </a:cubicBezTo>
                  <a:cubicBezTo>
                    <a:pt x="20958" y="21600"/>
                    <a:pt x="20958" y="21600"/>
                    <a:pt x="20958" y="21600"/>
                  </a:cubicBezTo>
                  <a:cubicBezTo>
                    <a:pt x="21286" y="21600"/>
                    <a:pt x="21505" y="20176"/>
                    <a:pt x="21368" y="18989"/>
                  </a:cubicBezTo>
                  <a:cubicBezTo>
                    <a:pt x="19454" y="0"/>
                    <a:pt x="19454" y="0"/>
                    <a:pt x="19454" y="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-1" y="605169"/>
              <a:ext cx="1172043" cy="290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extrusionOk="0">
                  <a:moveTo>
                    <a:pt x="20861" y="21600"/>
                  </a:moveTo>
                  <a:cubicBezTo>
                    <a:pt x="661" y="21600"/>
                    <a:pt x="661" y="21600"/>
                    <a:pt x="661" y="21600"/>
                  </a:cubicBezTo>
                  <a:cubicBezTo>
                    <a:pt x="419" y="21600"/>
                    <a:pt x="230" y="21164"/>
                    <a:pt x="96" y="20400"/>
                  </a:cubicBezTo>
                  <a:cubicBezTo>
                    <a:pt x="-12" y="19745"/>
                    <a:pt x="-39" y="18764"/>
                    <a:pt x="69" y="18000"/>
                  </a:cubicBezTo>
                  <a:cubicBezTo>
                    <a:pt x="2008" y="0"/>
                    <a:pt x="2008" y="0"/>
                    <a:pt x="2008" y="0"/>
                  </a:cubicBezTo>
                  <a:cubicBezTo>
                    <a:pt x="19514" y="0"/>
                    <a:pt x="19514" y="0"/>
                    <a:pt x="19514" y="0"/>
                  </a:cubicBezTo>
                  <a:cubicBezTo>
                    <a:pt x="21453" y="18000"/>
                    <a:pt x="21453" y="18000"/>
                    <a:pt x="21453" y="18000"/>
                  </a:cubicBezTo>
                  <a:cubicBezTo>
                    <a:pt x="21561" y="18764"/>
                    <a:pt x="21534" y="19745"/>
                    <a:pt x="21426" y="20400"/>
                  </a:cubicBezTo>
                  <a:cubicBezTo>
                    <a:pt x="21292" y="21164"/>
                    <a:pt x="21103" y="21600"/>
                    <a:pt x="20861" y="21600"/>
                  </a:cubicBezTo>
                  <a:moveTo>
                    <a:pt x="2277" y="1745"/>
                  </a:moveTo>
                  <a:cubicBezTo>
                    <a:pt x="446" y="18655"/>
                    <a:pt x="446" y="18655"/>
                    <a:pt x="446" y="18655"/>
                  </a:cubicBezTo>
                  <a:cubicBezTo>
                    <a:pt x="419" y="18982"/>
                    <a:pt x="419" y="19200"/>
                    <a:pt x="473" y="19527"/>
                  </a:cubicBezTo>
                  <a:cubicBezTo>
                    <a:pt x="500" y="19745"/>
                    <a:pt x="580" y="19855"/>
                    <a:pt x="661" y="19855"/>
                  </a:cubicBezTo>
                  <a:cubicBezTo>
                    <a:pt x="20861" y="19855"/>
                    <a:pt x="20861" y="19855"/>
                    <a:pt x="20861" y="19855"/>
                  </a:cubicBezTo>
                  <a:cubicBezTo>
                    <a:pt x="20942" y="19855"/>
                    <a:pt x="21022" y="19745"/>
                    <a:pt x="21049" y="19527"/>
                  </a:cubicBezTo>
                  <a:cubicBezTo>
                    <a:pt x="21103" y="19200"/>
                    <a:pt x="21103" y="18982"/>
                    <a:pt x="21076" y="18655"/>
                  </a:cubicBezTo>
                  <a:cubicBezTo>
                    <a:pt x="19245" y="1745"/>
                    <a:pt x="19245" y="1745"/>
                    <a:pt x="19245" y="1745"/>
                  </a:cubicBezTo>
                  <a:cubicBezTo>
                    <a:pt x="2277" y="1745"/>
                    <a:pt x="2277" y="1745"/>
                    <a:pt x="2277" y="1745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23122" y="852063"/>
              <a:ext cx="1125798" cy="20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1" h="21600" extrusionOk="0">
                  <a:moveTo>
                    <a:pt x="21534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8" y="4629"/>
                    <a:pt x="18" y="4629"/>
                    <a:pt x="18" y="4629"/>
                  </a:cubicBezTo>
                  <a:cubicBezTo>
                    <a:pt x="-10" y="9257"/>
                    <a:pt x="-10" y="12343"/>
                    <a:pt x="46" y="16971"/>
                  </a:cubicBezTo>
                  <a:cubicBezTo>
                    <a:pt x="74" y="20057"/>
                    <a:pt x="159" y="21600"/>
                    <a:pt x="243" y="21600"/>
                  </a:cubicBezTo>
                  <a:cubicBezTo>
                    <a:pt x="21337" y="21600"/>
                    <a:pt x="21337" y="21600"/>
                    <a:pt x="21337" y="21600"/>
                  </a:cubicBezTo>
                  <a:cubicBezTo>
                    <a:pt x="21421" y="21600"/>
                    <a:pt x="21506" y="20057"/>
                    <a:pt x="21534" y="16971"/>
                  </a:cubicBezTo>
                  <a:cubicBezTo>
                    <a:pt x="21590" y="12343"/>
                    <a:pt x="21590" y="9257"/>
                    <a:pt x="21562" y="4629"/>
                  </a:cubicBezTo>
                  <a:cubicBezTo>
                    <a:pt x="21534" y="0"/>
                    <a:pt x="21534" y="0"/>
                    <a:pt x="21534" y="0"/>
                  </a:cubicBezTo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11645" y="852063"/>
              <a:ext cx="1148752" cy="3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600" extrusionOk="0">
                  <a:moveTo>
                    <a:pt x="21368" y="0"/>
                  </a:moveTo>
                  <a:cubicBezTo>
                    <a:pt x="21150" y="0"/>
                    <a:pt x="21150" y="0"/>
                    <a:pt x="21150" y="0"/>
                  </a:cubicBezTo>
                  <a:cubicBezTo>
                    <a:pt x="21177" y="2945"/>
                    <a:pt x="21177" y="2945"/>
                    <a:pt x="21177" y="2945"/>
                  </a:cubicBezTo>
                  <a:cubicBezTo>
                    <a:pt x="21204" y="5891"/>
                    <a:pt x="21204" y="7855"/>
                    <a:pt x="21150" y="10800"/>
                  </a:cubicBezTo>
                  <a:cubicBezTo>
                    <a:pt x="21122" y="12764"/>
                    <a:pt x="21040" y="13745"/>
                    <a:pt x="20958" y="13745"/>
                  </a:cubicBezTo>
                  <a:cubicBezTo>
                    <a:pt x="452" y="13745"/>
                    <a:pt x="452" y="13745"/>
                    <a:pt x="452" y="13745"/>
                  </a:cubicBezTo>
                  <a:cubicBezTo>
                    <a:pt x="370" y="13745"/>
                    <a:pt x="288" y="12764"/>
                    <a:pt x="260" y="10800"/>
                  </a:cubicBezTo>
                  <a:cubicBezTo>
                    <a:pt x="206" y="7855"/>
                    <a:pt x="206" y="5891"/>
                    <a:pt x="233" y="2945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-95" y="10800"/>
                    <a:pt x="124" y="21600"/>
                    <a:pt x="452" y="21600"/>
                  </a:cubicBezTo>
                  <a:cubicBezTo>
                    <a:pt x="20958" y="21600"/>
                    <a:pt x="20958" y="21600"/>
                    <a:pt x="20958" y="21600"/>
                  </a:cubicBezTo>
                  <a:cubicBezTo>
                    <a:pt x="21286" y="21600"/>
                    <a:pt x="21505" y="10800"/>
                    <a:pt x="21368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128431" y="146651"/>
              <a:ext cx="915180" cy="41459"/>
            </a:xfrm>
            <a:prstGeom prst="rect">
              <a:avLst/>
            </a:prstGeom>
            <a:solidFill>
              <a:srgbClr val="4E9CC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122243" y="123137"/>
              <a:ext cx="933125" cy="64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3" y="21600"/>
                  </a:lnTo>
                  <a:lnTo>
                    <a:pt x="143" y="7817"/>
                  </a:lnTo>
                  <a:lnTo>
                    <a:pt x="21328" y="7817"/>
                  </a:lnTo>
                  <a:lnTo>
                    <a:pt x="2132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93160" y="628682"/>
              <a:ext cx="985722" cy="70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2" y="0"/>
                  </a:moveTo>
                  <a:lnTo>
                    <a:pt x="678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0922" y="0"/>
                  </a:lnTo>
                  <a:close/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81403" y="616926"/>
              <a:ext cx="1009236" cy="8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45" y="0"/>
                  </a:moveTo>
                  <a:lnTo>
                    <a:pt x="755" y="0"/>
                  </a:lnTo>
                  <a:lnTo>
                    <a:pt x="0" y="21600"/>
                  </a:lnTo>
                  <a:lnTo>
                    <a:pt x="252" y="21600"/>
                  </a:lnTo>
                  <a:lnTo>
                    <a:pt x="914" y="3086"/>
                  </a:lnTo>
                  <a:lnTo>
                    <a:pt x="20686" y="3086"/>
                  </a:lnTo>
                  <a:lnTo>
                    <a:pt x="21348" y="21600"/>
                  </a:lnTo>
                  <a:lnTo>
                    <a:pt x="21600" y="21600"/>
                  </a:lnTo>
                  <a:lnTo>
                    <a:pt x="20845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21" name="Group 221"/>
          <p:cNvGrpSpPr/>
          <p:nvPr/>
        </p:nvGrpSpPr>
        <p:grpSpPr>
          <a:xfrm>
            <a:off x="1178589" y="3733944"/>
            <a:ext cx="318786" cy="434333"/>
            <a:chOff x="0" y="0"/>
            <a:chExt cx="318785" cy="434331"/>
          </a:xfrm>
        </p:grpSpPr>
        <p:sp>
          <p:nvSpPr>
            <p:cNvPr id="210" name="Shape 210"/>
            <p:cNvSpPr/>
            <p:nvPr/>
          </p:nvSpPr>
          <p:spPr>
            <a:xfrm>
              <a:off x="79775" y="10446"/>
              <a:ext cx="180445" cy="413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29" y="21600"/>
                  </a:moveTo>
                  <a:cubicBezTo>
                    <a:pt x="1271" y="21600"/>
                    <a:pt x="1271" y="21600"/>
                    <a:pt x="1271" y="21600"/>
                  </a:cubicBezTo>
                  <a:cubicBezTo>
                    <a:pt x="635" y="21600"/>
                    <a:pt x="0" y="21323"/>
                    <a:pt x="0" y="21046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0" y="277"/>
                    <a:pt x="635" y="0"/>
                    <a:pt x="1271" y="0"/>
                  </a:cubicBezTo>
                  <a:cubicBezTo>
                    <a:pt x="20329" y="0"/>
                    <a:pt x="20329" y="0"/>
                    <a:pt x="20329" y="0"/>
                  </a:cubicBezTo>
                  <a:cubicBezTo>
                    <a:pt x="20965" y="0"/>
                    <a:pt x="21600" y="277"/>
                    <a:pt x="21600" y="554"/>
                  </a:cubicBezTo>
                  <a:cubicBezTo>
                    <a:pt x="21600" y="21046"/>
                    <a:pt x="21600" y="21046"/>
                    <a:pt x="21600" y="21046"/>
                  </a:cubicBezTo>
                  <a:cubicBezTo>
                    <a:pt x="21600" y="21323"/>
                    <a:pt x="20965" y="21600"/>
                    <a:pt x="20329" y="21600"/>
                  </a:cubicBezTo>
                </a:path>
              </a:pathLst>
            </a:cu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69012" y="0"/>
              <a:ext cx="201972" cy="4343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6" y="21600"/>
                  </a:moveTo>
                  <a:cubicBezTo>
                    <a:pt x="2274" y="21600"/>
                    <a:pt x="2274" y="21600"/>
                    <a:pt x="2274" y="21600"/>
                  </a:cubicBezTo>
                  <a:cubicBezTo>
                    <a:pt x="995" y="21600"/>
                    <a:pt x="0" y="21139"/>
                    <a:pt x="0" y="20546"/>
                  </a:cubicBezTo>
                  <a:cubicBezTo>
                    <a:pt x="0" y="1054"/>
                    <a:pt x="0" y="1054"/>
                    <a:pt x="0" y="1054"/>
                  </a:cubicBezTo>
                  <a:cubicBezTo>
                    <a:pt x="0" y="461"/>
                    <a:pt x="995" y="0"/>
                    <a:pt x="2274" y="0"/>
                  </a:cubicBezTo>
                  <a:cubicBezTo>
                    <a:pt x="19326" y="0"/>
                    <a:pt x="19326" y="0"/>
                    <a:pt x="19326" y="0"/>
                  </a:cubicBezTo>
                  <a:cubicBezTo>
                    <a:pt x="20605" y="0"/>
                    <a:pt x="21600" y="461"/>
                    <a:pt x="21600" y="1054"/>
                  </a:cubicBezTo>
                  <a:cubicBezTo>
                    <a:pt x="21600" y="20546"/>
                    <a:pt x="21600" y="20546"/>
                    <a:pt x="21600" y="20546"/>
                  </a:cubicBezTo>
                  <a:cubicBezTo>
                    <a:pt x="21600" y="21139"/>
                    <a:pt x="20605" y="21600"/>
                    <a:pt x="19326" y="21600"/>
                  </a:cubicBezTo>
                  <a:moveTo>
                    <a:pt x="2274" y="1054"/>
                  </a:moveTo>
                  <a:cubicBezTo>
                    <a:pt x="2274" y="20546"/>
                    <a:pt x="2274" y="20546"/>
                    <a:pt x="2274" y="20546"/>
                  </a:cubicBezTo>
                  <a:cubicBezTo>
                    <a:pt x="19326" y="20546"/>
                    <a:pt x="19326" y="20546"/>
                    <a:pt x="19326" y="20546"/>
                  </a:cubicBezTo>
                  <a:cubicBezTo>
                    <a:pt x="19326" y="1054"/>
                    <a:pt x="19326" y="1054"/>
                    <a:pt x="19326" y="1054"/>
                  </a:cubicBezTo>
                  <a:cubicBezTo>
                    <a:pt x="2274" y="1054"/>
                    <a:pt x="2274" y="1054"/>
                    <a:pt x="2274" y="1054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>
              <a:off x="90222" y="52866"/>
              <a:ext cx="159551" cy="26592"/>
            </a:xfrm>
            <a:prstGeom prst="rect">
              <a:avLst/>
            </a:prstGeom>
            <a:solidFill>
              <a:srgbClr val="42AE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79775" y="52866"/>
              <a:ext cx="180445" cy="26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51" y="21600"/>
                  </a:lnTo>
                  <a:lnTo>
                    <a:pt x="1251" y="0"/>
                  </a:lnTo>
                  <a:close/>
                  <a:moveTo>
                    <a:pt x="21600" y="0"/>
                  </a:moveTo>
                  <a:lnTo>
                    <a:pt x="20349" y="0"/>
                  </a:lnTo>
                  <a:lnTo>
                    <a:pt x="2034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90222" y="354873"/>
              <a:ext cx="159551" cy="26592"/>
            </a:xfrm>
            <a:prstGeom prst="rect">
              <a:avLst/>
            </a:prstGeom>
            <a:solidFill>
              <a:srgbClr val="42AEB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9775" y="354873"/>
              <a:ext cx="180445" cy="26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251" y="21600"/>
                  </a:lnTo>
                  <a:lnTo>
                    <a:pt x="1251" y="0"/>
                  </a:lnTo>
                  <a:close/>
                  <a:moveTo>
                    <a:pt x="21600" y="0"/>
                  </a:moveTo>
                  <a:lnTo>
                    <a:pt x="20349" y="0"/>
                  </a:lnTo>
                  <a:lnTo>
                    <a:pt x="20349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1973" y="79458"/>
              <a:ext cx="276049" cy="27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21600"/>
                  </a:moveTo>
                  <a:cubicBezTo>
                    <a:pt x="1662" y="21600"/>
                    <a:pt x="1662" y="21600"/>
                    <a:pt x="1662" y="21600"/>
                  </a:cubicBezTo>
                  <a:cubicBezTo>
                    <a:pt x="727" y="21600"/>
                    <a:pt x="0" y="20873"/>
                    <a:pt x="0" y="19938"/>
                  </a:cubicBezTo>
                  <a:cubicBezTo>
                    <a:pt x="0" y="1662"/>
                    <a:pt x="0" y="1662"/>
                    <a:pt x="0" y="1662"/>
                  </a:cubicBezTo>
                  <a:cubicBezTo>
                    <a:pt x="0" y="727"/>
                    <a:pt x="727" y="0"/>
                    <a:pt x="1662" y="0"/>
                  </a:cubicBezTo>
                  <a:cubicBezTo>
                    <a:pt x="19938" y="0"/>
                    <a:pt x="19938" y="0"/>
                    <a:pt x="19938" y="0"/>
                  </a:cubicBezTo>
                  <a:cubicBezTo>
                    <a:pt x="20873" y="0"/>
                    <a:pt x="21600" y="727"/>
                    <a:pt x="21600" y="1662"/>
                  </a:cubicBezTo>
                  <a:cubicBezTo>
                    <a:pt x="21600" y="19938"/>
                    <a:pt x="21600" y="19938"/>
                    <a:pt x="21600" y="19938"/>
                  </a:cubicBezTo>
                  <a:cubicBezTo>
                    <a:pt x="21600" y="20873"/>
                    <a:pt x="20873" y="21600"/>
                    <a:pt x="19938" y="2160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21210" y="69011"/>
              <a:ext cx="297576" cy="296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86" y="21600"/>
                  </a:moveTo>
                  <a:cubicBezTo>
                    <a:pt x="2314" y="21600"/>
                    <a:pt x="2314" y="21600"/>
                    <a:pt x="2314" y="21600"/>
                  </a:cubicBezTo>
                  <a:cubicBezTo>
                    <a:pt x="1061" y="21600"/>
                    <a:pt x="0" y="20539"/>
                    <a:pt x="0" y="19286"/>
                  </a:cubicBezTo>
                  <a:cubicBezTo>
                    <a:pt x="0" y="2314"/>
                    <a:pt x="0" y="2314"/>
                    <a:pt x="0" y="2314"/>
                  </a:cubicBezTo>
                  <a:cubicBezTo>
                    <a:pt x="0" y="1061"/>
                    <a:pt x="1061" y="0"/>
                    <a:pt x="2314" y="0"/>
                  </a:cubicBezTo>
                  <a:cubicBezTo>
                    <a:pt x="19286" y="0"/>
                    <a:pt x="19286" y="0"/>
                    <a:pt x="19286" y="0"/>
                  </a:cubicBezTo>
                  <a:cubicBezTo>
                    <a:pt x="20539" y="0"/>
                    <a:pt x="21600" y="1061"/>
                    <a:pt x="21600" y="2314"/>
                  </a:cubicBezTo>
                  <a:cubicBezTo>
                    <a:pt x="21600" y="19286"/>
                    <a:pt x="21600" y="19286"/>
                    <a:pt x="21600" y="19286"/>
                  </a:cubicBezTo>
                  <a:cubicBezTo>
                    <a:pt x="21600" y="20539"/>
                    <a:pt x="20539" y="21600"/>
                    <a:pt x="19286" y="21600"/>
                  </a:cubicBezTo>
                  <a:close/>
                  <a:moveTo>
                    <a:pt x="2314" y="1543"/>
                  </a:moveTo>
                  <a:cubicBezTo>
                    <a:pt x="1929" y="1543"/>
                    <a:pt x="1543" y="1929"/>
                    <a:pt x="1543" y="2314"/>
                  </a:cubicBezTo>
                  <a:cubicBezTo>
                    <a:pt x="1543" y="19286"/>
                    <a:pt x="1543" y="19286"/>
                    <a:pt x="1543" y="19286"/>
                  </a:cubicBezTo>
                  <a:cubicBezTo>
                    <a:pt x="1543" y="19671"/>
                    <a:pt x="1929" y="20057"/>
                    <a:pt x="2314" y="20057"/>
                  </a:cubicBezTo>
                  <a:cubicBezTo>
                    <a:pt x="19286" y="20057"/>
                    <a:pt x="19286" y="20057"/>
                    <a:pt x="19286" y="20057"/>
                  </a:cubicBezTo>
                  <a:cubicBezTo>
                    <a:pt x="19671" y="20057"/>
                    <a:pt x="20057" y="19671"/>
                    <a:pt x="20057" y="19286"/>
                  </a:cubicBezTo>
                  <a:cubicBezTo>
                    <a:pt x="20057" y="2314"/>
                    <a:pt x="20057" y="2314"/>
                    <a:pt x="20057" y="2314"/>
                  </a:cubicBezTo>
                  <a:cubicBezTo>
                    <a:pt x="20057" y="1929"/>
                    <a:pt x="19671" y="1543"/>
                    <a:pt x="19286" y="1543"/>
                  </a:cubicBezTo>
                  <a:lnTo>
                    <a:pt x="2314" y="1543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79775" y="127260"/>
              <a:ext cx="180445" cy="18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29" y="21600"/>
                  </a:moveTo>
                  <a:cubicBezTo>
                    <a:pt x="1271" y="21600"/>
                    <a:pt x="1271" y="21600"/>
                    <a:pt x="1271" y="21600"/>
                  </a:cubicBezTo>
                  <a:cubicBezTo>
                    <a:pt x="635" y="21600"/>
                    <a:pt x="0" y="20965"/>
                    <a:pt x="0" y="20329"/>
                  </a:cubicBezTo>
                  <a:cubicBezTo>
                    <a:pt x="0" y="1271"/>
                    <a:pt x="0" y="1271"/>
                    <a:pt x="0" y="1271"/>
                  </a:cubicBezTo>
                  <a:cubicBezTo>
                    <a:pt x="0" y="635"/>
                    <a:pt x="635" y="0"/>
                    <a:pt x="1271" y="0"/>
                  </a:cubicBezTo>
                  <a:cubicBezTo>
                    <a:pt x="20329" y="0"/>
                    <a:pt x="20329" y="0"/>
                    <a:pt x="20329" y="0"/>
                  </a:cubicBezTo>
                  <a:cubicBezTo>
                    <a:pt x="20965" y="0"/>
                    <a:pt x="21600" y="635"/>
                    <a:pt x="21600" y="1271"/>
                  </a:cubicBezTo>
                  <a:cubicBezTo>
                    <a:pt x="21600" y="20329"/>
                    <a:pt x="21600" y="20329"/>
                    <a:pt x="21600" y="20329"/>
                  </a:cubicBezTo>
                  <a:cubicBezTo>
                    <a:pt x="21600" y="20965"/>
                    <a:pt x="20965" y="21600"/>
                    <a:pt x="20329" y="21600"/>
                  </a:cubicBezTo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79775" y="127260"/>
              <a:ext cx="180445" cy="4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29" y="0"/>
                  </a:moveTo>
                  <a:cubicBezTo>
                    <a:pt x="1271" y="0"/>
                    <a:pt x="1271" y="0"/>
                    <a:pt x="1271" y="0"/>
                  </a:cubicBezTo>
                  <a:cubicBezTo>
                    <a:pt x="635" y="0"/>
                    <a:pt x="0" y="2700"/>
                    <a:pt x="0" y="54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5400"/>
                    <a:pt x="21600" y="5400"/>
                    <a:pt x="21600" y="5400"/>
                  </a:cubicBezTo>
                  <a:cubicBezTo>
                    <a:pt x="21600" y="2700"/>
                    <a:pt x="20965" y="0"/>
                    <a:pt x="20329" y="0"/>
                  </a:cubicBezTo>
                </a:path>
              </a:pathLst>
            </a:custGeom>
            <a:solidFill>
              <a:srgbClr val="4E9CC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0" y="174745"/>
              <a:ext cx="31974" cy="8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00" y="21600"/>
                    <a:pt x="14400" y="21600"/>
                    <a:pt x="14400" y="21600"/>
                  </a:cubicBezTo>
                  <a:cubicBezTo>
                    <a:pt x="6300" y="21600"/>
                    <a:pt x="0" y="19238"/>
                    <a:pt x="0" y="16200"/>
                  </a:cubicBezTo>
                  <a:cubicBezTo>
                    <a:pt x="0" y="5400"/>
                    <a:pt x="0" y="5400"/>
                    <a:pt x="0" y="5400"/>
                  </a:cubicBezTo>
                  <a:cubicBezTo>
                    <a:pt x="0" y="2362"/>
                    <a:pt x="6300" y="0"/>
                    <a:pt x="14400" y="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1745097" y="3404329"/>
            <a:ext cx="515132" cy="826543"/>
            <a:chOff x="0" y="0"/>
            <a:chExt cx="515131" cy="826542"/>
          </a:xfrm>
        </p:grpSpPr>
        <p:sp>
          <p:nvSpPr>
            <p:cNvPr id="222" name="Shape 222"/>
            <p:cNvSpPr/>
            <p:nvPr/>
          </p:nvSpPr>
          <p:spPr>
            <a:xfrm>
              <a:off x="10079" y="10086"/>
              <a:ext cx="494973" cy="806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21600"/>
                  </a:moveTo>
                  <a:cubicBezTo>
                    <a:pt x="3086" y="21600"/>
                    <a:pt x="3086" y="21600"/>
                    <a:pt x="3086" y="21600"/>
                  </a:cubicBezTo>
                  <a:cubicBezTo>
                    <a:pt x="1378" y="21600"/>
                    <a:pt x="0" y="20756"/>
                    <a:pt x="0" y="19710"/>
                  </a:cubicBezTo>
                  <a:cubicBezTo>
                    <a:pt x="0" y="1890"/>
                    <a:pt x="0" y="1890"/>
                    <a:pt x="0" y="1890"/>
                  </a:cubicBezTo>
                  <a:cubicBezTo>
                    <a:pt x="0" y="844"/>
                    <a:pt x="1378" y="0"/>
                    <a:pt x="3086" y="0"/>
                  </a:cubicBezTo>
                  <a:cubicBezTo>
                    <a:pt x="18514" y="0"/>
                    <a:pt x="18514" y="0"/>
                    <a:pt x="18514" y="0"/>
                  </a:cubicBezTo>
                  <a:cubicBezTo>
                    <a:pt x="20222" y="0"/>
                    <a:pt x="21600" y="844"/>
                    <a:pt x="21600" y="1890"/>
                  </a:cubicBezTo>
                  <a:cubicBezTo>
                    <a:pt x="21600" y="19710"/>
                    <a:pt x="21600" y="19710"/>
                    <a:pt x="21600" y="19710"/>
                  </a:cubicBezTo>
                  <a:cubicBezTo>
                    <a:pt x="21600" y="20756"/>
                    <a:pt x="20222" y="21600"/>
                    <a:pt x="18514" y="21600"/>
                  </a:cubicBezTo>
                </a:path>
              </a:pathLst>
            </a:custGeom>
            <a:solidFill>
              <a:srgbClr val="DCE1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-1" y="-1"/>
              <a:ext cx="515133" cy="826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12" y="21600"/>
                  </a:moveTo>
                  <a:cubicBezTo>
                    <a:pt x="3388" y="21600"/>
                    <a:pt x="3388" y="21600"/>
                    <a:pt x="3388" y="21600"/>
                  </a:cubicBezTo>
                  <a:cubicBezTo>
                    <a:pt x="1535" y="21600"/>
                    <a:pt x="0" y="20645"/>
                    <a:pt x="0" y="19493"/>
                  </a:cubicBezTo>
                  <a:cubicBezTo>
                    <a:pt x="0" y="2107"/>
                    <a:pt x="0" y="2107"/>
                    <a:pt x="0" y="2107"/>
                  </a:cubicBezTo>
                  <a:cubicBezTo>
                    <a:pt x="0" y="955"/>
                    <a:pt x="1535" y="0"/>
                    <a:pt x="3388" y="0"/>
                  </a:cubicBezTo>
                  <a:cubicBezTo>
                    <a:pt x="18212" y="0"/>
                    <a:pt x="18212" y="0"/>
                    <a:pt x="18212" y="0"/>
                  </a:cubicBezTo>
                  <a:cubicBezTo>
                    <a:pt x="20065" y="0"/>
                    <a:pt x="21600" y="955"/>
                    <a:pt x="21600" y="2107"/>
                  </a:cubicBezTo>
                  <a:cubicBezTo>
                    <a:pt x="21600" y="19493"/>
                    <a:pt x="21600" y="19493"/>
                    <a:pt x="21600" y="19493"/>
                  </a:cubicBezTo>
                  <a:cubicBezTo>
                    <a:pt x="21600" y="20645"/>
                    <a:pt x="20065" y="21600"/>
                    <a:pt x="18212" y="21600"/>
                  </a:cubicBezTo>
                  <a:moveTo>
                    <a:pt x="3388" y="527"/>
                  </a:moveTo>
                  <a:cubicBezTo>
                    <a:pt x="2012" y="527"/>
                    <a:pt x="847" y="1251"/>
                    <a:pt x="847" y="2107"/>
                  </a:cubicBezTo>
                  <a:cubicBezTo>
                    <a:pt x="847" y="19493"/>
                    <a:pt x="847" y="19493"/>
                    <a:pt x="847" y="19493"/>
                  </a:cubicBezTo>
                  <a:cubicBezTo>
                    <a:pt x="847" y="20349"/>
                    <a:pt x="2012" y="21073"/>
                    <a:pt x="3388" y="21073"/>
                  </a:cubicBezTo>
                  <a:cubicBezTo>
                    <a:pt x="18212" y="21073"/>
                    <a:pt x="18212" y="21073"/>
                    <a:pt x="18212" y="21073"/>
                  </a:cubicBezTo>
                  <a:cubicBezTo>
                    <a:pt x="19588" y="21073"/>
                    <a:pt x="20753" y="20349"/>
                    <a:pt x="20753" y="19493"/>
                  </a:cubicBezTo>
                  <a:cubicBezTo>
                    <a:pt x="20753" y="2107"/>
                    <a:pt x="20753" y="2107"/>
                    <a:pt x="20753" y="2107"/>
                  </a:cubicBezTo>
                  <a:cubicBezTo>
                    <a:pt x="20753" y="1251"/>
                    <a:pt x="19588" y="527"/>
                    <a:pt x="18212" y="527"/>
                  </a:cubicBezTo>
                  <a:cubicBezTo>
                    <a:pt x="3388" y="527"/>
                    <a:pt x="3388" y="527"/>
                    <a:pt x="3388" y="52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0079" y="148639"/>
              <a:ext cx="494972" cy="52661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-1" y="138553"/>
              <a:ext cx="515133" cy="54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  <a:moveTo>
                    <a:pt x="845" y="20803"/>
                  </a:moveTo>
                  <a:lnTo>
                    <a:pt x="20732" y="20803"/>
                  </a:lnTo>
                  <a:lnTo>
                    <a:pt x="20732" y="797"/>
                  </a:lnTo>
                  <a:lnTo>
                    <a:pt x="845" y="797"/>
                  </a:lnTo>
                  <a:lnTo>
                    <a:pt x="845" y="20803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0079" y="148639"/>
              <a:ext cx="494972" cy="80691"/>
            </a:xfrm>
            <a:prstGeom prst="rect">
              <a:avLst/>
            </a:prstGeom>
            <a:solidFill>
              <a:srgbClr val="3572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-1" y="138553"/>
              <a:ext cx="515133" cy="9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732" y="21600"/>
                  </a:lnTo>
                  <a:lnTo>
                    <a:pt x="20732" y="4800"/>
                  </a:lnTo>
                  <a:lnTo>
                    <a:pt x="845" y="4800"/>
                  </a:lnTo>
                  <a:lnTo>
                    <a:pt x="845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20159" y="123689"/>
              <a:ext cx="474282" cy="14864"/>
            </a:xfrm>
            <a:prstGeom prst="rect">
              <a:avLst/>
            </a:prstGeom>
            <a:solidFill>
              <a:srgbClr val="B6C4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0079" y="123689"/>
              <a:ext cx="494973" cy="14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40" y="21600"/>
                  </a:lnTo>
                  <a:lnTo>
                    <a:pt x="440" y="0"/>
                  </a:lnTo>
                  <a:close/>
                  <a:moveTo>
                    <a:pt x="21600" y="0"/>
                  </a:moveTo>
                  <a:lnTo>
                    <a:pt x="21137" y="0"/>
                  </a:lnTo>
                  <a:lnTo>
                    <a:pt x="2113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20159" y="158725"/>
              <a:ext cx="474282" cy="25482"/>
            </a:xfrm>
            <a:prstGeom prst="rect">
              <a:avLst/>
            </a:prstGeom>
            <a:solidFill>
              <a:srgbClr val="316BA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10079" y="138553"/>
              <a:ext cx="494973" cy="45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440" y="21600"/>
                  </a:lnTo>
                  <a:lnTo>
                    <a:pt x="440" y="9544"/>
                  </a:lnTo>
                  <a:lnTo>
                    <a:pt x="21137" y="9544"/>
                  </a:lnTo>
                  <a:lnTo>
                    <a:pt x="21137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20159" y="620039"/>
              <a:ext cx="474282" cy="45123"/>
            </a:xfrm>
            <a:prstGeom prst="rect">
              <a:avLst/>
            </a:pr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0079" y="620039"/>
              <a:ext cx="494973" cy="50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137" y="0"/>
                  </a:lnTo>
                  <a:lnTo>
                    <a:pt x="21137" y="19326"/>
                  </a:lnTo>
                  <a:lnTo>
                    <a:pt x="440" y="19326"/>
                  </a:lnTo>
                  <a:lnTo>
                    <a:pt x="44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204248" y="68480"/>
              <a:ext cx="106104" cy="2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21600"/>
                  </a:moveTo>
                  <a:cubicBezTo>
                    <a:pt x="2057" y="21600"/>
                    <a:pt x="2057" y="21600"/>
                    <a:pt x="2057" y="21600"/>
                  </a:cubicBezTo>
                  <a:cubicBezTo>
                    <a:pt x="1029" y="21600"/>
                    <a:pt x="0" y="16200"/>
                    <a:pt x="0" y="10800"/>
                  </a:cubicBezTo>
                  <a:cubicBezTo>
                    <a:pt x="0" y="5400"/>
                    <a:pt x="1029" y="0"/>
                    <a:pt x="2057" y="0"/>
                  </a:cubicBezTo>
                  <a:cubicBezTo>
                    <a:pt x="19543" y="0"/>
                    <a:pt x="19543" y="0"/>
                    <a:pt x="19543" y="0"/>
                  </a:cubicBezTo>
                  <a:cubicBezTo>
                    <a:pt x="20571" y="0"/>
                    <a:pt x="21600" y="5400"/>
                    <a:pt x="21600" y="10800"/>
                  </a:cubicBezTo>
                  <a:cubicBezTo>
                    <a:pt x="21600" y="16200"/>
                    <a:pt x="20571" y="21600"/>
                    <a:pt x="19543" y="2160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227060" y="718248"/>
              <a:ext cx="60479" cy="60519"/>
            </a:xfrm>
            <a:prstGeom prst="ellipse">
              <a:avLst/>
            </a:prstGeom>
            <a:solidFill>
              <a:srgbClr val="B6C4D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50399" y="289847"/>
              <a:ext cx="90719" cy="9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21600"/>
                  </a:moveTo>
                  <a:cubicBezTo>
                    <a:pt x="2400" y="21600"/>
                    <a:pt x="2400" y="21600"/>
                    <a:pt x="2400" y="21600"/>
                  </a:cubicBezTo>
                  <a:cubicBezTo>
                    <a:pt x="1200" y="21600"/>
                    <a:pt x="0" y="20400"/>
                    <a:pt x="0" y="19200"/>
                  </a:cubicBezTo>
                  <a:cubicBezTo>
                    <a:pt x="0" y="2400"/>
                    <a:pt x="0" y="2400"/>
                    <a:pt x="0" y="2400"/>
                  </a:cubicBezTo>
                  <a:cubicBezTo>
                    <a:pt x="0" y="1200"/>
                    <a:pt x="1200" y="0"/>
                    <a:pt x="2400" y="0"/>
                  </a:cubicBezTo>
                  <a:cubicBezTo>
                    <a:pt x="19200" y="0"/>
                    <a:pt x="19200" y="0"/>
                    <a:pt x="19200" y="0"/>
                  </a:cubicBezTo>
                  <a:cubicBezTo>
                    <a:pt x="20400" y="0"/>
                    <a:pt x="21600" y="1200"/>
                    <a:pt x="21600" y="2400"/>
                  </a:cubicBezTo>
                  <a:cubicBezTo>
                    <a:pt x="21600" y="19200"/>
                    <a:pt x="21600" y="19200"/>
                    <a:pt x="21600" y="19200"/>
                  </a:cubicBezTo>
                  <a:cubicBezTo>
                    <a:pt x="21600" y="20400"/>
                    <a:pt x="20400" y="21600"/>
                    <a:pt x="19200" y="21600"/>
                  </a:cubicBezTo>
                  <a:close/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181436" y="295155"/>
              <a:ext cx="277991" cy="20173"/>
            </a:xfrm>
            <a:prstGeom prst="rect">
              <a:avLst/>
            </a:pr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81436" y="345587"/>
              <a:ext cx="212207" cy="20173"/>
            </a:xfrm>
            <a:prstGeom prst="rect">
              <a:avLst/>
            </a:pr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50399" y="456005"/>
              <a:ext cx="90719" cy="9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21600"/>
                  </a:moveTo>
                  <a:cubicBezTo>
                    <a:pt x="2400" y="21600"/>
                    <a:pt x="2400" y="21600"/>
                    <a:pt x="2400" y="21600"/>
                  </a:cubicBezTo>
                  <a:cubicBezTo>
                    <a:pt x="1200" y="21600"/>
                    <a:pt x="0" y="20400"/>
                    <a:pt x="0" y="19200"/>
                  </a:cubicBezTo>
                  <a:cubicBezTo>
                    <a:pt x="0" y="2400"/>
                    <a:pt x="0" y="2400"/>
                    <a:pt x="0" y="2400"/>
                  </a:cubicBezTo>
                  <a:cubicBezTo>
                    <a:pt x="0" y="1200"/>
                    <a:pt x="1200" y="0"/>
                    <a:pt x="2400" y="0"/>
                  </a:cubicBezTo>
                  <a:cubicBezTo>
                    <a:pt x="19200" y="0"/>
                    <a:pt x="19200" y="0"/>
                    <a:pt x="19200" y="0"/>
                  </a:cubicBezTo>
                  <a:cubicBezTo>
                    <a:pt x="20400" y="0"/>
                    <a:pt x="21600" y="1200"/>
                    <a:pt x="21600" y="2400"/>
                  </a:cubicBezTo>
                  <a:cubicBezTo>
                    <a:pt x="21600" y="19200"/>
                    <a:pt x="21600" y="19200"/>
                    <a:pt x="21600" y="19200"/>
                  </a:cubicBezTo>
                  <a:cubicBezTo>
                    <a:pt x="21600" y="20400"/>
                    <a:pt x="20400" y="21600"/>
                    <a:pt x="19200" y="21600"/>
                  </a:cubicBezTo>
                  <a:close/>
                </a:path>
              </a:pathLst>
            </a:cu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181436" y="466091"/>
              <a:ext cx="277991" cy="20173"/>
            </a:xfrm>
            <a:prstGeom prst="rect">
              <a:avLst/>
            </a:pr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81436" y="511745"/>
              <a:ext cx="212207" cy="20173"/>
            </a:xfrm>
            <a:prstGeom prst="rect">
              <a:avLst/>
            </a:pr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321" name="Group 321"/>
          <p:cNvGrpSpPr/>
          <p:nvPr/>
        </p:nvGrpSpPr>
        <p:grpSpPr>
          <a:xfrm>
            <a:off x="5330924" y="1605972"/>
            <a:ext cx="1417523" cy="1473822"/>
            <a:chOff x="0" y="0"/>
            <a:chExt cx="1417521" cy="1473820"/>
          </a:xfrm>
        </p:grpSpPr>
        <p:sp>
          <p:nvSpPr>
            <p:cNvPr id="243" name="Shape 243"/>
            <p:cNvSpPr/>
            <p:nvPr/>
          </p:nvSpPr>
          <p:spPr>
            <a:xfrm flipH="1">
              <a:off x="439513" y="911716"/>
              <a:ext cx="169813" cy="437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7" y="21600"/>
                  </a:moveTo>
                  <a:lnTo>
                    <a:pt x="0" y="538"/>
                  </a:lnTo>
                  <a:lnTo>
                    <a:pt x="4389" y="0"/>
                  </a:lnTo>
                  <a:lnTo>
                    <a:pt x="21600" y="21062"/>
                  </a:lnTo>
                  <a:lnTo>
                    <a:pt x="17557" y="2160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 flipH="1">
              <a:off x="122591" y="909900"/>
              <a:ext cx="469481" cy="34508"/>
            </a:xfrm>
            <a:prstGeom prst="rect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 flipH="1">
              <a:off x="226113" y="396832"/>
              <a:ext cx="990722" cy="538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17" y="21600"/>
                  </a:moveTo>
                  <a:cubicBezTo>
                    <a:pt x="13570" y="21600"/>
                    <a:pt x="13523" y="21514"/>
                    <a:pt x="13477" y="21514"/>
                  </a:cubicBezTo>
                  <a:cubicBezTo>
                    <a:pt x="4790" y="15206"/>
                    <a:pt x="4790" y="15206"/>
                    <a:pt x="4790" y="15206"/>
                  </a:cubicBezTo>
                  <a:cubicBezTo>
                    <a:pt x="4743" y="15120"/>
                    <a:pt x="4649" y="15034"/>
                    <a:pt x="4602" y="14947"/>
                  </a:cubicBezTo>
                  <a:cubicBezTo>
                    <a:pt x="0" y="778"/>
                    <a:pt x="0" y="778"/>
                    <a:pt x="0" y="778"/>
                  </a:cubicBezTo>
                  <a:cubicBezTo>
                    <a:pt x="657" y="86"/>
                    <a:pt x="657" y="86"/>
                    <a:pt x="657" y="86"/>
                  </a:cubicBezTo>
                  <a:cubicBezTo>
                    <a:pt x="5212" y="13997"/>
                    <a:pt x="5212" y="13997"/>
                    <a:pt x="5212" y="13997"/>
                  </a:cubicBezTo>
                  <a:cubicBezTo>
                    <a:pt x="13477" y="20045"/>
                    <a:pt x="13477" y="20045"/>
                    <a:pt x="13477" y="20045"/>
                  </a:cubicBezTo>
                  <a:cubicBezTo>
                    <a:pt x="20990" y="0"/>
                    <a:pt x="20990" y="0"/>
                    <a:pt x="20990" y="0"/>
                  </a:cubicBezTo>
                  <a:cubicBezTo>
                    <a:pt x="21600" y="778"/>
                    <a:pt x="21600" y="778"/>
                    <a:pt x="21600" y="778"/>
                  </a:cubicBezTo>
                  <a:cubicBezTo>
                    <a:pt x="13946" y="21254"/>
                    <a:pt x="13946" y="21254"/>
                    <a:pt x="13946" y="21254"/>
                  </a:cubicBezTo>
                  <a:cubicBezTo>
                    <a:pt x="13852" y="21427"/>
                    <a:pt x="13758" y="21600"/>
                    <a:pt x="13617" y="216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 flipH="1">
              <a:off x="706490" y="168903"/>
              <a:ext cx="631120" cy="769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2" y="21600"/>
                  </a:moveTo>
                  <a:cubicBezTo>
                    <a:pt x="1106" y="21600"/>
                    <a:pt x="1180" y="21479"/>
                    <a:pt x="1180" y="21297"/>
                  </a:cubicBezTo>
                  <a:cubicBezTo>
                    <a:pt x="0" y="21297"/>
                    <a:pt x="0" y="21297"/>
                    <a:pt x="0" y="21297"/>
                  </a:cubicBezTo>
                  <a:cubicBezTo>
                    <a:pt x="0" y="20934"/>
                    <a:pt x="0" y="20813"/>
                    <a:pt x="5971" y="18393"/>
                  </a:cubicBezTo>
                  <a:cubicBezTo>
                    <a:pt x="8330" y="17486"/>
                    <a:pt x="10763" y="16518"/>
                    <a:pt x="11427" y="16276"/>
                  </a:cubicBezTo>
                  <a:cubicBezTo>
                    <a:pt x="20568" y="0"/>
                    <a:pt x="20568" y="0"/>
                    <a:pt x="20568" y="0"/>
                  </a:cubicBezTo>
                  <a:cubicBezTo>
                    <a:pt x="21600" y="424"/>
                    <a:pt x="21600" y="424"/>
                    <a:pt x="21600" y="424"/>
                  </a:cubicBezTo>
                  <a:cubicBezTo>
                    <a:pt x="12385" y="16820"/>
                    <a:pt x="12385" y="16820"/>
                    <a:pt x="12385" y="16820"/>
                  </a:cubicBezTo>
                  <a:cubicBezTo>
                    <a:pt x="12385" y="16941"/>
                    <a:pt x="12238" y="17002"/>
                    <a:pt x="12164" y="17062"/>
                  </a:cubicBezTo>
                  <a:cubicBezTo>
                    <a:pt x="8109" y="18635"/>
                    <a:pt x="1548" y="21237"/>
                    <a:pt x="1032" y="216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 flipH="1">
              <a:off x="574817" y="172536"/>
              <a:ext cx="426802" cy="1183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21600"/>
                  </a:moveTo>
                  <a:cubicBezTo>
                    <a:pt x="0" y="21167"/>
                    <a:pt x="0" y="21167"/>
                    <a:pt x="0" y="21167"/>
                  </a:cubicBezTo>
                  <a:cubicBezTo>
                    <a:pt x="19855" y="13495"/>
                    <a:pt x="19855" y="13495"/>
                    <a:pt x="19855" y="13495"/>
                  </a:cubicBezTo>
                  <a:cubicBezTo>
                    <a:pt x="13309" y="118"/>
                    <a:pt x="13309" y="118"/>
                    <a:pt x="13309" y="118"/>
                  </a:cubicBezTo>
                  <a:cubicBezTo>
                    <a:pt x="15055" y="0"/>
                    <a:pt x="15055" y="0"/>
                    <a:pt x="15055" y="0"/>
                  </a:cubicBezTo>
                  <a:cubicBezTo>
                    <a:pt x="21600" y="13534"/>
                    <a:pt x="21600" y="13534"/>
                    <a:pt x="21600" y="13534"/>
                  </a:cubicBezTo>
                  <a:cubicBezTo>
                    <a:pt x="21600" y="13652"/>
                    <a:pt x="21600" y="13731"/>
                    <a:pt x="21382" y="13810"/>
                  </a:cubicBezTo>
                  <a:cubicBezTo>
                    <a:pt x="1309" y="21600"/>
                    <a:pt x="1309" y="21600"/>
                    <a:pt x="1309" y="216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 flipH="1">
              <a:off x="103923" y="158545"/>
              <a:ext cx="1233687" cy="1203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590" extrusionOk="0">
                  <a:moveTo>
                    <a:pt x="15455" y="21590"/>
                  </a:moveTo>
                  <a:cubicBezTo>
                    <a:pt x="6107" y="21590"/>
                    <a:pt x="6107" y="21590"/>
                    <a:pt x="6107" y="21590"/>
                  </a:cubicBezTo>
                  <a:cubicBezTo>
                    <a:pt x="6031" y="21590"/>
                    <a:pt x="5956" y="21551"/>
                    <a:pt x="5881" y="21474"/>
                  </a:cubicBezTo>
                  <a:cubicBezTo>
                    <a:pt x="75" y="13978"/>
                    <a:pt x="75" y="13978"/>
                    <a:pt x="75" y="13978"/>
                  </a:cubicBezTo>
                  <a:cubicBezTo>
                    <a:pt x="0" y="13901"/>
                    <a:pt x="0" y="13823"/>
                    <a:pt x="0" y="13707"/>
                  </a:cubicBezTo>
                  <a:cubicBezTo>
                    <a:pt x="2073" y="4395"/>
                    <a:pt x="2073" y="4395"/>
                    <a:pt x="2073" y="4395"/>
                  </a:cubicBezTo>
                  <a:cubicBezTo>
                    <a:pt x="2111" y="4318"/>
                    <a:pt x="2149" y="4240"/>
                    <a:pt x="2262" y="4202"/>
                  </a:cubicBezTo>
                  <a:cubicBezTo>
                    <a:pt x="10668" y="29"/>
                    <a:pt x="10668" y="29"/>
                    <a:pt x="10668" y="29"/>
                  </a:cubicBezTo>
                  <a:cubicBezTo>
                    <a:pt x="10743" y="-10"/>
                    <a:pt x="10819" y="-10"/>
                    <a:pt x="10932" y="29"/>
                  </a:cubicBezTo>
                  <a:cubicBezTo>
                    <a:pt x="19338" y="4202"/>
                    <a:pt x="19338" y="4202"/>
                    <a:pt x="19338" y="4202"/>
                  </a:cubicBezTo>
                  <a:cubicBezTo>
                    <a:pt x="19414" y="4240"/>
                    <a:pt x="19451" y="4318"/>
                    <a:pt x="19489" y="4395"/>
                  </a:cubicBezTo>
                  <a:cubicBezTo>
                    <a:pt x="21562" y="13707"/>
                    <a:pt x="21562" y="13707"/>
                    <a:pt x="21562" y="13707"/>
                  </a:cubicBezTo>
                  <a:cubicBezTo>
                    <a:pt x="21600" y="13823"/>
                    <a:pt x="21562" y="13901"/>
                    <a:pt x="21487" y="13978"/>
                  </a:cubicBezTo>
                  <a:cubicBezTo>
                    <a:pt x="15682" y="21474"/>
                    <a:pt x="15682" y="21474"/>
                    <a:pt x="15682" y="21474"/>
                  </a:cubicBezTo>
                  <a:cubicBezTo>
                    <a:pt x="15644" y="21551"/>
                    <a:pt x="15531" y="21590"/>
                    <a:pt x="15455" y="21590"/>
                  </a:cubicBezTo>
                  <a:moveTo>
                    <a:pt x="6258" y="20972"/>
                  </a:moveTo>
                  <a:cubicBezTo>
                    <a:pt x="15305" y="20972"/>
                    <a:pt x="15305" y="20972"/>
                    <a:pt x="15305" y="20972"/>
                  </a:cubicBezTo>
                  <a:cubicBezTo>
                    <a:pt x="20959" y="13707"/>
                    <a:pt x="20959" y="13707"/>
                    <a:pt x="20959" y="13707"/>
                  </a:cubicBezTo>
                  <a:cubicBezTo>
                    <a:pt x="18924" y="4665"/>
                    <a:pt x="18924" y="4665"/>
                    <a:pt x="18924" y="4665"/>
                  </a:cubicBezTo>
                  <a:cubicBezTo>
                    <a:pt x="10781" y="647"/>
                    <a:pt x="10781" y="647"/>
                    <a:pt x="10781" y="647"/>
                  </a:cubicBezTo>
                  <a:cubicBezTo>
                    <a:pt x="2639" y="4665"/>
                    <a:pt x="2639" y="4665"/>
                    <a:pt x="2639" y="4665"/>
                  </a:cubicBezTo>
                  <a:cubicBezTo>
                    <a:pt x="641" y="13707"/>
                    <a:pt x="641" y="13707"/>
                    <a:pt x="641" y="13707"/>
                  </a:cubicBezTo>
                  <a:cubicBezTo>
                    <a:pt x="6258" y="20972"/>
                    <a:pt x="6258" y="20972"/>
                    <a:pt x="6258" y="20972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 flipH="1">
              <a:off x="579358" y="51760"/>
              <a:ext cx="284232" cy="282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9" y="13850"/>
                  </a:moveTo>
                  <a:cubicBezTo>
                    <a:pt x="7036" y="20940"/>
                    <a:pt x="7036" y="20940"/>
                    <a:pt x="7036" y="20940"/>
                  </a:cubicBezTo>
                  <a:cubicBezTo>
                    <a:pt x="8182" y="21435"/>
                    <a:pt x="9491" y="21600"/>
                    <a:pt x="10800" y="21600"/>
                  </a:cubicBezTo>
                  <a:cubicBezTo>
                    <a:pt x="11127" y="21600"/>
                    <a:pt x="11291" y="21600"/>
                    <a:pt x="11618" y="21600"/>
                  </a:cubicBezTo>
                  <a:cubicBezTo>
                    <a:pt x="10309" y="13850"/>
                    <a:pt x="10309" y="13850"/>
                    <a:pt x="10309" y="13850"/>
                  </a:cubicBezTo>
                  <a:moveTo>
                    <a:pt x="8182" y="12202"/>
                  </a:moveTo>
                  <a:cubicBezTo>
                    <a:pt x="1145" y="15664"/>
                    <a:pt x="1145" y="15664"/>
                    <a:pt x="1145" y="15664"/>
                  </a:cubicBezTo>
                  <a:cubicBezTo>
                    <a:pt x="1964" y="17313"/>
                    <a:pt x="3273" y="18632"/>
                    <a:pt x="4745" y="19621"/>
                  </a:cubicBezTo>
                  <a:cubicBezTo>
                    <a:pt x="8182" y="12202"/>
                    <a:pt x="8182" y="12202"/>
                    <a:pt x="8182" y="12202"/>
                  </a:cubicBezTo>
                  <a:moveTo>
                    <a:pt x="12600" y="11707"/>
                  </a:moveTo>
                  <a:cubicBezTo>
                    <a:pt x="14236" y="21105"/>
                    <a:pt x="14236" y="21105"/>
                    <a:pt x="14236" y="21105"/>
                  </a:cubicBezTo>
                  <a:cubicBezTo>
                    <a:pt x="16855" y="20116"/>
                    <a:pt x="19145" y="18137"/>
                    <a:pt x="20455" y="15664"/>
                  </a:cubicBezTo>
                  <a:cubicBezTo>
                    <a:pt x="12600" y="11707"/>
                    <a:pt x="12600" y="11707"/>
                    <a:pt x="12600" y="11707"/>
                  </a:cubicBezTo>
                  <a:moveTo>
                    <a:pt x="10800" y="0"/>
                  </a:moveTo>
                  <a:cubicBezTo>
                    <a:pt x="4909" y="0"/>
                    <a:pt x="0" y="4782"/>
                    <a:pt x="0" y="10718"/>
                  </a:cubicBezTo>
                  <a:cubicBezTo>
                    <a:pt x="0" y="11542"/>
                    <a:pt x="164" y="12366"/>
                    <a:pt x="327" y="13026"/>
                  </a:cubicBezTo>
                  <a:cubicBezTo>
                    <a:pt x="10309" y="8244"/>
                    <a:pt x="10309" y="8244"/>
                    <a:pt x="10309" y="8244"/>
                  </a:cubicBezTo>
                  <a:cubicBezTo>
                    <a:pt x="10473" y="8244"/>
                    <a:pt x="10636" y="8079"/>
                    <a:pt x="10800" y="8079"/>
                  </a:cubicBezTo>
                  <a:cubicBezTo>
                    <a:pt x="10964" y="8079"/>
                    <a:pt x="11127" y="8244"/>
                    <a:pt x="11455" y="8244"/>
                  </a:cubicBezTo>
                  <a:cubicBezTo>
                    <a:pt x="21273" y="13026"/>
                    <a:pt x="21273" y="13026"/>
                    <a:pt x="21273" y="13026"/>
                  </a:cubicBezTo>
                  <a:cubicBezTo>
                    <a:pt x="21436" y="12366"/>
                    <a:pt x="21600" y="11542"/>
                    <a:pt x="21600" y="10718"/>
                  </a:cubicBezTo>
                  <a:cubicBezTo>
                    <a:pt x="21600" y="4782"/>
                    <a:pt x="16691" y="0"/>
                    <a:pt x="10800" y="0"/>
                  </a:cubicBezTo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 flipH="1">
              <a:off x="728284" y="200686"/>
              <a:ext cx="72648" cy="12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4" y="0"/>
                  </a:moveTo>
                  <a:cubicBezTo>
                    <a:pt x="13341" y="1862"/>
                    <a:pt x="13341" y="1862"/>
                    <a:pt x="13341" y="1862"/>
                  </a:cubicBezTo>
                  <a:cubicBezTo>
                    <a:pt x="0" y="18621"/>
                    <a:pt x="0" y="18621"/>
                    <a:pt x="0" y="18621"/>
                  </a:cubicBezTo>
                  <a:cubicBezTo>
                    <a:pt x="2541" y="20110"/>
                    <a:pt x="5718" y="20855"/>
                    <a:pt x="8894" y="21600"/>
                  </a:cubicBezTo>
                  <a:cubicBezTo>
                    <a:pt x="21600" y="5586"/>
                    <a:pt x="21600" y="5586"/>
                    <a:pt x="21600" y="5586"/>
                  </a:cubicBezTo>
                  <a:cubicBezTo>
                    <a:pt x="19694" y="0"/>
                    <a:pt x="19694" y="0"/>
                    <a:pt x="19694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 flipH="1">
              <a:off x="676523" y="194330"/>
              <a:ext cx="58118" cy="139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0"/>
                  </a:moveTo>
                  <a:cubicBezTo>
                    <a:pt x="0" y="997"/>
                    <a:pt x="0" y="997"/>
                    <a:pt x="0" y="997"/>
                  </a:cubicBezTo>
                  <a:cubicBezTo>
                    <a:pt x="2400" y="5982"/>
                    <a:pt x="2400" y="5982"/>
                    <a:pt x="2400" y="5982"/>
                  </a:cubicBezTo>
                  <a:cubicBezTo>
                    <a:pt x="8800" y="21600"/>
                    <a:pt x="8800" y="21600"/>
                    <a:pt x="8800" y="21600"/>
                  </a:cubicBezTo>
                  <a:cubicBezTo>
                    <a:pt x="12800" y="21600"/>
                    <a:pt x="17600" y="21268"/>
                    <a:pt x="21600" y="20603"/>
                  </a:cubicBezTo>
                  <a:cubicBezTo>
                    <a:pt x="13600" y="1662"/>
                    <a:pt x="13600" y="1662"/>
                    <a:pt x="13600" y="1662"/>
                  </a:cubicBezTo>
                  <a:cubicBezTo>
                    <a:pt x="4800" y="0"/>
                    <a:pt x="4800" y="0"/>
                    <a:pt x="48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 flipH="1">
              <a:off x="583898" y="158006"/>
              <a:ext cx="275151" cy="98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0631" y="0"/>
                    <a:pt x="10462" y="470"/>
                    <a:pt x="10294" y="470"/>
                  </a:cubicBezTo>
                  <a:cubicBezTo>
                    <a:pt x="0" y="14087"/>
                    <a:pt x="0" y="14087"/>
                    <a:pt x="0" y="14087"/>
                  </a:cubicBezTo>
                  <a:cubicBezTo>
                    <a:pt x="169" y="16904"/>
                    <a:pt x="506" y="19252"/>
                    <a:pt x="844" y="21600"/>
                  </a:cubicBezTo>
                  <a:cubicBezTo>
                    <a:pt x="8100" y="11739"/>
                    <a:pt x="8100" y="11739"/>
                    <a:pt x="8100" y="11739"/>
                  </a:cubicBezTo>
                  <a:cubicBezTo>
                    <a:pt x="9787" y="9391"/>
                    <a:pt x="9787" y="9391"/>
                    <a:pt x="9787" y="9391"/>
                  </a:cubicBezTo>
                  <a:cubicBezTo>
                    <a:pt x="10800" y="7983"/>
                    <a:pt x="10800" y="7983"/>
                    <a:pt x="10800" y="7983"/>
                  </a:cubicBezTo>
                  <a:cubicBezTo>
                    <a:pt x="12656" y="10330"/>
                    <a:pt x="12656" y="10330"/>
                    <a:pt x="12656" y="10330"/>
                  </a:cubicBezTo>
                  <a:cubicBezTo>
                    <a:pt x="20756" y="21600"/>
                    <a:pt x="20756" y="21600"/>
                    <a:pt x="20756" y="21600"/>
                  </a:cubicBezTo>
                  <a:cubicBezTo>
                    <a:pt x="21094" y="19252"/>
                    <a:pt x="21431" y="16904"/>
                    <a:pt x="21600" y="14087"/>
                  </a:cubicBezTo>
                  <a:cubicBezTo>
                    <a:pt x="11475" y="470"/>
                    <a:pt x="11475" y="470"/>
                    <a:pt x="11475" y="470"/>
                  </a:cubicBezTo>
                  <a:cubicBezTo>
                    <a:pt x="11138" y="470"/>
                    <a:pt x="10969" y="0"/>
                    <a:pt x="108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 flipH="1">
              <a:off x="544851" y="17253"/>
              <a:ext cx="353246" cy="351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71" y="18950"/>
                  </a:moveTo>
                  <a:cubicBezTo>
                    <a:pt x="6849" y="20937"/>
                    <a:pt x="6849" y="20937"/>
                    <a:pt x="6849" y="20937"/>
                  </a:cubicBezTo>
                  <a:cubicBezTo>
                    <a:pt x="8034" y="21335"/>
                    <a:pt x="9483" y="21600"/>
                    <a:pt x="10800" y="21600"/>
                  </a:cubicBezTo>
                  <a:cubicBezTo>
                    <a:pt x="11195" y="21600"/>
                    <a:pt x="11459" y="21600"/>
                    <a:pt x="11854" y="21600"/>
                  </a:cubicBezTo>
                  <a:cubicBezTo>
                    <a:pt x="11459" y="19480"/>
                    <a:pt x="11459" y="19480"/>
                    <a:pt x="11459" y="19480"/>
                  </a:cubicBezTo>
                  <a:cubicBezTo>
                    <a:pt x="11195" y="19480"/>
                    <a:pt x="11063" y="19480"/>
                    <a:pt x="10800" y="19480"/>
                  </a:cubicBezTo>
                  <a:cubicBezTo>
                    <a:pt x="9746" y="19480"/>
                    <a:pt x="8693" y="19347"/>
                    <a:pt x="7771" y="18950"/>
                  </a:cubicBezTo>
                  <a:moveTo>
                    <a:pt x="3029" y="14709"/>
                  </a:moveTo>
                  <a:cubicBezTo>
                    <a:pt x="1185" y="15637"/>
                    <a:pt x="1185" y="15637"/>
                    <a:pt x="1185" y="15637"/>
                  </a:cubicBezTo>
                  <a:cubicBezTo>
                    <a:pt x="1976" y="17360"/>
                    <a:pt x="3293" y="18817"/>
                    <a:pt x="5005" y="19877"/>
                  </a:cubicBezTo>
                  <a:cubicBezTo>
                    <a:pt x="5927" y="17890"/>
                    <a:pt x="5927" y="17890"/>
                    <a:pt x="5927" y="17890"/>
                  </a:cubicBezTo>
                  <a:cubicBezTo>
                    <a:pt x="4741" y="17094"/>
                    <a:pt x="3688" y="16034"/>
                    <a:pt x="3029" y="14709"/>
                  </a:cubicBezTo>
                  <a:moveTo>
                    <a:pt x="18571" y="14709"/>
                  </a:moveTo>
                  <a:cubicBezTo>
                    <a:pt x="17517" y="16697"/>
                    <a:pt x="15673" y="18287"/>
                    <a:pt x="13566" y="19082"/>
                  </a:cubicBezTo>
                  <a:cubicBezTo>
                    <a:pt x="13829" y="21202"/>
                    <a:pt x="13829" y="21202"/>
                    <a:pt x="13829" y="21202"/>
                  </a:cubicBezTo>
                  <a:cubicBezTo>
                    <a:pt x="16727" y="20275"/>
                    <a:pt x="19098" y="18287"/>
                    <a:pt x="20415" y="15637"/>
                  </a:cubicBezTo>
                  <a:cubicBezTo>
                    <a:pt x="18571" y="14709"/>
                    <a:pt x="18571" y="14709"/>
                    <a:pt x="18571" y="14709"/>
                  </a:cubicBezTo>
                  <a:moveTo>
                    <a:pt x="10800" y="0"/>
                  </a:moveTo>
                  <a:cubicBezTo>
                    <a:pt x="4873" y="0"/>
                    <a:pt x="0" y="4771"/>
                    <a:pt x="0" y="10734"/>
                  </a:cubicBezTo>
                  <a:cubicBezTo>
                    <a:pt x="0" y="11794"/>
                    <a:pt x="132" y="12721"/>
                    <a:pt x="395" y="13649"/>
                  </a:cubicBezTo>
                  <a:cubicBezTo>
                    <a:pt x="2371" y="12589"/>
                    <a:pt x="2371" y="12589"/>
                    <a:pt x="2371" y="12589"/>
                  </a:cubicBezTo>
                  <a:cubicBezTo>
                    <a:pt x="2239" y="12059"/>
                    <a:pt x="2107" y="11396"/>
                    <a:pt x="2107" y="10734"/>
                  </a:cubicBezTo>
                  <a:cubicBezTo>
                    <a:pt x="2107" y="5963"/>
                    <a:pt x="6059" y="2120"/>
                    <a:pt x="10800" y="2120"/>
                  </a:cubicBezTo>
                  <a:cubicBezTo>
                    <a:pt x="15541" y="2120"/>
                    <a:pt x="19493" y="5963"/>
                    <a:pt x="19493" y="10734"/>
                  </a:cubicBezTo>
                  <a:cubicBezTo>
                    <a:pt x="19493" y="11396"/>
                    <a:pt x="19361" y="12059"/>
                    <a:pt x="19229" y="12589"/>
                  </a:cubicBezTo>
                  <a:cubicBezTo>
                    <a:pt x="21205" y="13649"/>
                    <a:pt x="21205" y="13649"/>
                    <a:pt x="21205" y="13649"/>
                  </a:cubicBezTo>
                  <a:cubicBezTo>
                    <a:pt x="21468" y="12721"/>
                    <a:pt x="21600" y="11794"/>
                    <a:pt x="21600" y="10734"/>
                  </a:cubicBezTo>
                  <a:cubicBezTo>
                    <a:pt x="21600" y="4771"/>
                    <a:pt x="16727" y="0"/>
                    <a:pt x="10800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 flipH="1">
              <a:off x="770964" y="308748"/>
              <a:ext cx="45405" cy="4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0"/>
                  </a:moveTo>
                  <a:cubicBezTo>
                    <a:pt x="0" y="14087"/>
                    <a:pt x="0" y="14087"/>
                    <a:pt x="0" y="14087"/>
                  </a:cubicBezTo>
                  <a:cubicBezTo>
                    <a:pt x="4114" y="16904"/>
                    <a:pt x="9257" y="19722"/>
                    <a:pt x="14400" y="21600"/>
                  </a:cubicBezTo>
                  <a:cubicBezTo>
                    <a:pt x="21600" y="7513"/>
                    <a:pt x="21600" y="7513"/>
                    <a:pt x="21600" y="7513"/>
                  </a:cubicBezTo>
                  <a:cubicBezTo>
                    <a:pt x="16457" y="5635"/>
                    <a:pt x="11314" y="3757"/>
                    <a:pt x="72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 flipH="1">
              <a:off x="671983" y="327818"/>
              <a:ext cx="39048" cy="4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0"/>
                  </a:moveTo>
                  <a:cubicBezTo>
                    <a:pt x="13200" y="2274"/>
                    <a:pt x="6000" y="3411"/>
                    <a:pt x="0" y="3411"/>
                  </a:cubicBezTo>
                  <a:cubicBezTo>
                    <a:pt x="3600" y="21600"/>
                    <a:pt x="3600" y="21600"/>
                    <a:pt x="3600" y="21600"/>
                  </a:cubicBezTo>
                  <a:cubicBezTo>
                    <a:pt x="9600" y="20463"/>
                    <a:pt x="15600" y="19326"/>
                    <a:pt x="21600" y="18189"/>
                  </a:cubicBezTo>
                  <a:cubicBezTo>
                    <a:pt x="19200" y="0"/>
                    <a:pt x="19200" y="0"/>
                    <a:pt x="192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 flipH="1">
              <a:off x="551207" y="222480"/>
              <a:ext cx="340533" cy="49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1" y="0"/>
                  </a:moveTo>
                  <a:cubicBezTo>
                    <a:pt x="0" y="7513"/>
                    <a:pt x="0" y="7513"/>
                    <a:pt x="0" y="7513"/>
                  </a:cubicBezTo>
                  <a:cubicBezTo>
                    <a:pt x="137" y="12209"/>
                    <a:pt x="410" y="16904"/>
                    <a:pt x="820" y="21600"/>
                  </a:cubicBezTo>
                  <a:cubicBezTo>
                    <a:pt x="2734" y="15026"/>
                    <a:pt x="2734" y="15026"/>
                    <a:pt x="2734" y="15026"/>
                  </a:cubicBezTo>
                  <a:cubicBezTo>
                    <a:pt x="2461" y="10330"/>
                    <a:pt x="2187" y="5635"/>
                    <a:pt x="2051" y="0"/>
                  </a:cubicBezTo>
                  <a:moveTo>
                    <a:pt x="19549" y="0"/>
                  </a:moveTo>
                  <a:cubicBezTo>
                    <a:pt x="19413" y="5635"/>
                    <a:pt x="19139" y="10330"/>
                    <a:pt x="18866" y="15026"/>
                  </a:cubicBezTo>
                  <a:cubicBezTo>
                    <a:pt x="20780" y="21600"/>
                    <a:pt x="20780" y="21600"/>
                    <a:pt x="20780" y="21600"/>
                  </a:cubicBezTo>
                  <a:cubicBezTo>
                    <a:pt x="21190" y="16904"/>
                    <a:pt x="21463" y="12209"/>
                    <a:pt x="21600" y="7513"/>
                  </a:cubicBezTo>
                  <a:cubicBezTo>
                    <a:pt x="19549" y="0"/>
                    <a:pt x="19549" y="0"/>
                    <a:pt x="19549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 flipH="1">
              <a:off x="562104" y="17253"/>
              <a:ext cx="318739" cy="316923"/>
            </a:xfrm>
            <a:prstGeom prst="ellipse">
              <a:avLst/>
            </a:pr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 flipH="1">
              <a:off x="544851" y="0"/>
              <a:ext cx="353246" cy="351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73" y="21600"/>
                    <a:pt x="0" y="16697"/>
                    <a:pt x="0" y="10734"/>
                  </a:cubicBezTo>
                  <a:cubicBezTo>
                    <a:pt x="0" y="4771"/>
                    <a:pt x="4873" y="0"/>
                    <a:pt x="10800" y="0"/>
                  </a:cubicBezTo>
                  <a:cubicBezTo>
                    <a:pt x="16727" y="0"/>
                    <a:pt x="21600" y="4771"/>
                    <a:pt x="21600" y="10734"/>
                  </a:cubicBezTo>
                  <a:cubicBezTo>
                    <a:pt x="21600" y="16697"/>
                    <a:pt x="16727" y="21600"/>
                    <a:pt x="10800" y="21600"/>
                  </a:cubicBezTo>
                  <a:close/>
                  <a:moveTo>
                    <a:pt x="10800" y="2120"/>
                  </a:moveTo>
                  <a:cubicBezTo>
                    <a:pt x="6059" y="2120"/>
                    <a:pt x="2107" y="5963"/>
                    <a:pt x="2107" y="10734"/>
                  </a:cubicBezTo>
                  <a:cubicBezTo>
                    <a:pt x="2107" y="15637"/>
                    <a:pt x="6059" y="19480"/>
                    <a:pt x="10800" y="19480"/>
                  </a:cubicBezTo>
                  <a:cubicBezTo>
                    <a:pt x="15541" y="19480"/>
                    <a:pt x="19493" y="15637"/>
                    <a:pt x="19493" y="10734"/>
                  </a:cubicBezTo>
                  <a:cubicBezTo>
                    <a:pt x="19493" y="5963"/>
                    <a:pt x="15541" y="2120"/>
                    <a:pt x="10800" y="212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 flipH="1">
              <a:off x="1243169" y="838161"/>
              <a:ext cx="157099" cy="158007"/>
            </a:xfrm>
            <a:prstGeom prst="ellipse">
              <a:avLst/>
            </a:pr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 flipH="1">
              <a:off x="1225915" y="820908"/>
              <a:ext cx="191607" cy="192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21" y="21600"/>
                  </a:moveTo>
                  <a:cubicBezTo>
                    <a:pt x="4854" y="21600"/>
                    <a:pt x="0" y="16746"/>
                    <a:pt x="0" y="10921"/>
                  </a:cubicBezTo>
                  <a:cubicBezTo>
                    <a:pt x="0" y="4854"/>
                    <a:pt x="4854" y="0"/>
                    <a:pt x="10921" y="0"/>
                  </a:cubicBezTo>
                  <a:cubicBezTo>
                    <a:pt x="16746" y="0"/>
                    <a:pt x="21600" y="4854"/>
                    <a:pt x="21600" y="10921"/>
                  </a:cubicBezTo>
                  <a:cubicBezTo>
                    <a:pt x="21600" y="16746"/>
                    <a:pt x="16746" y="21600"/>
                    <a:pt x="10921" y="21600"/>
                  </a:cubicBezTo>
                  <a:close/>
                  <a:moveTo>
                    <a:pt x="10921" y="3883"/>
                  </a:moveTo>
                  <a:cubicBezTo>
                    <a:pt x="7038" y="3883"/>
                    <a:pt x="3883" y="7038"/>
                    <a:pt x="3883" y="10921"/>
                  </a:cubicBezTo>
                  <a:cubicBezTo>
                    <a:pt x="3883" y="14562"/>
                    <a:pt x="7038" y="17717"/>
                    <a:pt x="10921" y="17717"/>
                  </a:cubicBezTo>
                  <a:cubicBezTo>
                    <a:pt x="14804" y="17717"/>
                    <a:pt x="17717" y="14562"/>
                    <a:pt x="17717" y="10921"/>
                  </a:cubicBezTo>
                  <a:cubicBezTo>
                    <a:pt x="17717" y="7038"/>
                    <a:pt x="14804" y="3883"/>
                    <a:pt x="10921" y="3883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 flipH="1">
              <a:off x="34507" y="858139"/>
              <a:ext cx="174353" cy="1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00" y="10667"/>
                  </a:moveTo>
                  <a:cubicBezTo>
                    <a:pt x="0" y="10667"/>
                    <a:pt x="0" y="10667"/>
                    <a:pt x="0" y="10667"/>
                  </a:cubicBezTo>
                  <a:cubicBezTo>
                    <a:pt x="0" y="12800"/>
                    <a:pt x="533" y="14933"/>
                    <a:pt x="1600" y="16533"/>
                  </a:cubicBezTo>
                  <a:cubicBezTo>
                    <a:pt x="6400" y="10667"/>
                    <a:pt x="6400" y="10667"/>
                    <a:pt x="6400" y="10667"/>
                  </a:cubicBezTo>
                  <a:moveTo>
                    <a:pt x="6667" y="800"/>
                  </a:moveTo>
                  <a:cubicBezTo>
                    <a:pt x="4000" y="1867"/>
                    <a:pt x="1867" y="3733"/>
                    <a:pt x="800" y="6400"/>
                  </a:cubicBezTo>
                  <a:cubicBezTo>
                    <a:pt x="8000" y="6400"/>
                    <a:pt x="8000" y="6400"/>
                    <a:pt x="8000" y="6400"/>
                  </a:cubicBezTo>
                  <a:cubicBezTo>
                    <a:pt x="6667" y="800"/>
                    <a:pt x="6667" y="800"/>
                    <a:pt x="6667" y="800"/>
                  </a:cubicBezTo>
                  <a:moveTo>
                    <a:pt x="10933" y="0"/>
                  </a:moveTo>
                  <a:cubicBezTo>
                    <a:pt x="12800" y="8000"/>
                    <a:pt x="12800" y="8000"/>
                    <a:pt x="12800" y="8000"/>
                  </a:cubicBezTo>
                  <a:cubicBezTo>
                    <a:pt x="13067" y="8800"/>
                    <a:pt x="12800" y="9333"/>
                    <a:pt x="12267" y="9867"/>
                  </a:cubicBezTo>
                  <a:cubicBezTo>
                    <a:pt x="4533" y="19733"/>
                    <a:pt x="4533" y="19733"/>
                    <a:pt x="4533" y="19733"/>
                  </a:cubicBezTo>
                  <a:cubicBezTo>
                    <a:pt x="6400" y="20800"/>
                    <a:pt x="8533" y="21600"/>
                    <a:pt x="10667" y="21600"/>
                  </a:cubicBezTo>
                  <a:cubicBezTo>
                    <a:pt x="16800" y="21600"/>
                    <a:pt x="21600" y="16533"/>
                    <a:pt x="21600" y="10667"/>
                  </a:cubicBezTo>
                  <a:cubicBezTo>
                    <a:pt x="21600" y="4800"/>
                    <a:pt x="16800" y="0"/>
                    <a:pt x="10933" y="0"/>
                  </a:cubicBezTo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 flipH="1">
              <a:off x="139845" y="909900"/>
              <a:ext cx="69015" cy="3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0"/>
                  </a:moveTo>
                  <a:cubicBezTo>
                    <a:pt x="2025" y="0"/>
                    <a:pt x="2025" y="0"/>
                    <a:pt x="2025" y="0"/>
                  </a:cubicBezTo>
                  <a:cubicBezTo>
                    <a:pt x="675" y="6750"/>
                    <a:pt x="0" y="135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21600" y="8100"/>
                    <a:pt x="21600" y="8100"/>
                    <a:pt x="21600" y="8100"/>
                  </a:cubicBezTo>
                  <a:cubicBezTo>
                    <a:pt x="20250" y="0"/>
                    <a:pt x="20250" y="0"/>
                    <a:pt x="2025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 flipH="1">
              <a:off x="103935" y="858139"/>
              <a:ext cx="92212" cy="158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600" extrusionOk="0">
                  <a:moveTo>
                    <a:pt x="17079" y="0"/>
                  </a:moveTo>
                  <a:cubicBezTo>
                    <a:pt x="14567" y="0"/>
                    <a:pt x="12056" y="292"/>
                    <a:pt x="9544" y="876"/>
                  </a:cubicBezTo>
                  <a:cubicBezTo>
                    <a:pt x="12056" y="7005"/>
                    <a:pt x="12056" y="7005"/>
                    <a:pt x="12056" y="7005"/>
                  </a:cubicBezTo>
                  <a:cubicBezTo>
                    <a:pt x="13060" y="8757"/>
                    <a:pt x="13060" y="8757"/>
                    <a:pt x="13060" y="8757"/>
                  </a:cubicBezTo>
                  <a:cubicBezTo>
                    <a:pt x="9042" y="11676"/>
                    <a:pt x="9042" y="11676"/>
                    <a:pt x="9042" y="11676"/>
                  </a:cubicBezTo>
                  <a:cubicBezTo>
                    <a:pt x="0" y="18097"/>
                    <a:pt x="0" y="18097"/>
                    <a:pt x="0" y="18097"/>
                  </a:cubicBezTo>
                  <a:cubicBezTo>
                    <a:pt x="1507" y="19557"/>
                    <a:pt x="3516" y="20432"/>
                    <a:pt x="5526" y="21600"/>
                  </a:cubicBezTo>
                  <a:cubicBezTo>
                    <a:pt x="20093" y="10800"/>
                    <a:pt x="20093" y="10800"/>
                    <a:pt x="20093" y="10800"/>
                  </a:cubicBezTo>
                  <a:cubicBezTo>
                    <a:pt x="21098" y="10216"/>
                    <a:pt x="21600" y="9632"/>
                    <a:pt x="21098" y="8757"/>
                  </a:cubicBezTo>
                  <a:cubicBezTo>
                    <a:pt x="17581" y="0"/>
                    <a:pt x="17581" y="0"/>
                    <a:pt x="17581" y="0"/>
                  </a:cubicBezTo>
                  <a:cubicBezTo>
                    <a:pt x="17581" y="0"/>
                    <a:pt x="17581" y="0"/>
                    <a:pt x="17079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 flipH="1">
              <a:off x="0" y="823632"/>
              <a:ext cx="243367" cy="24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58" y="10704"/>
                  </a:moveTo>
                  <a:cubicBezTo>
                    <a:pt x="0" y="10704"/>
                    <a:pt x="0" y="10704"/>
                    <a:pt x="0" y="10704"/>
                  </a:cubicBezTo>
                  <a:cubicBezTo>
                    <a:pt x="0" y="13189"/>
                    <a:pt x="765" y="15483"/>
                    <a:pt x="2294" y="17395"/>
                  </a:cubicBezTo>
                  <a:cubicBezTo>
                    <a:pt x="4205" y="14910"/>
                    <a:pt x="4205" y="14910"/>
                    <a:pt x="4205" y="14910"/>
                  </a:cubicBezTo>
                  <a:cubicBezTo>
                    <a:pt x="3441" y="13763"/>
                    <a:pt x="3058" y="12234"/>
                    <a:pt x="3058" y="10704"/>
                  </a:cubicBezTo>
                  <a:moveTo>
                    <a:pt x="7264" y="573"/>
                  </a:moveTo>
                  <a:cubicBezTo>
                    <a:pt x="4014" y="1720"/>
                    <a:pt x="1338" y="4396"/>
                    <a:pt x="382" y="7646"/>
                  </a:cubicBezTo>
                  <a:cubicBezTo>
                    <a:pt x="3632" y="7646"/>
                    <a:pt x="3632" y="7646"/>
                    <a:pt x="3632" y="7646"/>
                  </a:cubicBezTo>
                  <a:cubicBezTo>
                    <a:pt x="4396" y="5735"/>
                    <a:pt x="5926" y="4396"/>
                    <a:pt x="7837" y="3632"/>
                  </a:cubicBezTo>
                  <a:cubicBezTo>
                    <a:pt x="7264" y="573"/>
                    <a:pt x="7264" y="573"/>
                    <a:pt x="7264" y="573"/>
                  </a:cubicBezTo>
                  <a:moveTo>
                    <a:pt x="10704" y="0"/>
                  </a:moveTo>
                  <a:cubicBezTo>
                    <a:pt x="10513" y="0"/>
                    <a:pt x="10322" y="0"/>
                    <a:pt x="10131" y="0"/>
                  </a:cubicBezTo>
                  <a:cubicBezTo>
                    <a:pt x="10896" y="3058"/>
                    <a:pt x="10896" y="3058"/>
                    <a:pt x="10896" y="3058"/>
                  </a:cubicBezTo>
                  <a:cubicBezTo>
                    <a:pt x="15101" y="3058"/>
                    <a:pt x="18542" y="6499"/>
                    <a:pt x="18542" y="10704"/>
                  </a:cubicBezTo>
                  <a:cubicBezTo>
                    <a:pt x="18542" y="14910"/>
                    <a:pt x="15101" y="18542"/>
                    <a:pt x="10704" y="18542"/>
                  </a:cubicBezTo>
                  <a:cubicBezTo>
                    <a:pt x="9175" y="18542"/>
                    <a:pt x="7646" y="17968"/>
                    <a:pt x="6308" y="17204"/>
                  </a:cubicBezTo>
                  <a:cubicBezTo>
                    <a:pt x="4588" y="19497"/>
                    <a:pt x="4588" y="19497"/>
                    <a:pt x="4588" y="19497"/>
                  </a:cubicBezTo>
                  <a:cubicBezTo>
                    <a:pt x="6308" y="20835"/>
                    <a:pt x="8411" y="21600"/>
                    <a:pt x="10704" y="21600"/>
                  </a:cubicBezTo>
                  <a:cubicBezTo>
                    <a:pt x="16630" y="21600"/>
                    <a:pt x="21600" y="16630"/>
                    <a:pt x="21600" y="10704"/>
                  </a:cubicBezTo>
                  <a:cubicBezTo>
                    <a:pt x="21600" y="4779"/>
                    <a:pt x="16630" y="0"/>
                    <a:pt x="10704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 flipH="1">
              <a:off x="202503" y="909900"/>
              <a:ext cx="40864" cy="3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274" y="0"/>
                    <a:pt x="2274" y="0"/>
                    <a:pt x="2274" y="0"/>
                  </a:cubicBezTo>
                  <a:cubicBezTo>
                    <a:pt x="1137" y="6750"/>
                    <a:pt x="0" y="1485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8189" y="21600"/>
                    <a:pt x="18189" y="21600"/>
                    <a:pt x="18189" y="21600"/>
                  </a:cubicBezTo>
                  <a:cubicBezTo>
                    <a:pt x="18189" y="21600"/>
                    <a:pt x="18189" y="21600"/>
                    <a:pt x="18189" y="21600"/>
                  </a:cubicBezTo>
                  <a:cubicBezTo>
                    <a:pt x="18189" y="13500"/>
                    <a:pt x="19326" y="6750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 flipH="1">
              <a:off x="119867" y="823632"/>
              <a:ext cx="97166" cy="21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16518"/>
                  </a:moveTo>
                  <a:cubicBezTo>
                    <a:pt x="0" y="19271"/>
                    <a:pt x="0" y="19271"/>
                    <a:pt x="0" y="19271"/>
                  </a:cubicBezTo>
                  <a:cubicBezTo>
                    <a:pt x="1440" y="20118"/>
                    <a:pt x="3360" y="20965"/>
                    <a:pt x="5760" y="21600"/>
                  </a:cubicBezTo>
                  <a:cubicBezTo>
                    <a:pt x="10080" y="19059"/>
                    <a:pt x="10080" y="19059"/>
                    <a:pt x="10080" y="19059"/>
                  </a:cubicBezTo>
                  <a:cubicBezTo>
                    <a:pt x="8160" y="18212"/>
                    <a:pt x="6240" y="17576"/>
                    <a:pt x="4800" y="16518"/>
                  </a:cubicBezTo>
                  <a:moveTo>
                    <a:pt x="19680" y="0"/>
                  </a:moveTo>
                  <a:cubicBezTo>
                    <a:pt x="17280" y="0"/>
                    <a:pt x="14880" y="212"/>
                    <a:pt x="12480" y="635"/>
                  </a:cubicBezTo>
                  <a:cubicBezTo>
                    <a:pt x="13920" y="4024"/>
                    <a:pt x="13920" y="4024"/>
                    <a:pt x="13920" y="4024"/>
                  </a:cubicBezTo>
                  <a:cubicBezTo>
                    <a:pt x="16320" y="3600"/>
                    <a:pt x="18720" y="3388"/>
                    <a:pt x="21120" y="3388"/>
                  </a:cubicBezTo>
                  <a:cubicBezTo>
                    <a:pt x="21600" y="3388"/>
                    <a:pt x="21600" y="3388"/>
                    <a:pt x="21600" y="3388"/>
                  </a:cubicBezTo>
                  <a:cubicBezTo>
                    <a:pt x="19680" y="0"/>
                    <a:pt x="19680" y="0"/>
                    <a:pt x="1968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 flipH="1">
              <a:off x="17253" y="823632"/>
              <a:ext cx="208861" cy="208861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 flipH="1">
              <a:off x="0" y="806378"/>
              <a:ext cx="243367" cy="243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04" y="21600"/>
                  </a:moveTo>
                  <a:cubicBezTo>
                    <a:pt x="4779" y="21600"/>
                    <a:pt x="0" y="16630"/>
                    <a:pt x="0" y="10704"/>
                  </a:cubicBezTo>
                  <a:cubicBezTo>
                    <a:pt x="0" y="4779"/>
                    <a:pt x="4779" y="0"/>
                    <a:pt x="10704" y="0"/>
                  </a:cubicBezTo>
                  <a:cubicBezTo>
                    <a:pt x="16630" y="0"/>
                    <a:pt x="21600" y="4779"/>
                    <a:pt x="21600" y="10704"/>
                  </a:cubicBezTo>
                  <a:cubicBezTo>
                    <a:pt x="21600" y="16630"/>
                    <a:pt x="16630" y="21600"/>
                    <a:pt x="10704" y="21600"/>
                  </a:cubicBezTo>
                  <a:close/>
                  <a:moveTo>
                    <a:pt x="10704" y="3058"/>
                  </a:moveTo>
                  <a:cubicBezTo>
                    <a:pt x="6499" y="3058"/>
                    <a:pt x="3058" y="6499"/>
                    <a:pt x="3058" y="10704"/>
                  </a:cubicBezTo>
                  <a:cubicBezTo>
                    <a:pt x="3058" y="14910"/>
                    <a:pt x="6499" y="18542"/>
                    <a:pt x="10704" y="18542"/>
                  </a:cubicBezTo>
                  <a:cubicBezTo>
                    <a:pt x="15101" y="18542"/>
                    <a:pt x="18542" y="14910"/>
                    <a:pt x="18542" y="10704"/>
                  </a:cubicBezTo>
                  <a:cubicBezTo>
                    <a:pt x="18542" y="6499"/>
                    <a:pt x="15101" y="3058"/>
                    <a:pt x="10704" y="3058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 flipH="1">
              <a:off x="413178" y="1333975"/>
              <a:ext cx="81729" cy="69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8" y="0"/>
                  </a:moveTo>
                  <a:cubicBezTo>
                    <a:pt x="14211" y="6750"/>
                    <a:pt x="14211" y="6750"/>
                    <a:pt x="14211" y="6750"/>
                  </a:cubicBezTo>
                  <a:cubicBezTo>
                    <a:pt x="13642" y="8100"/>
                    <a:pt x="11937" y="8775"/>
                    <a:pt x="10800" y="8775"/>
                  </a:cubicBezTo>
                  <a:cubicBezTo>
                    <a:pt x="0" y="8775"/>
                    <a:pt x="0" y="8775"/>
                    <a:pt x="0" y="8775"/>
                  </a:cubicBezTo>
                  <a:cubicBezTo>
                    <a:pt x="0" y="15525"/>
                    <a:pt x="4547" y="21600"/>
                    <a:pt x="10800" y="21600"/>
                  </a:cubicBezTo>
                  <a:cubicBezTo>
                    <a:pt x="16484" y="21600"/>
                    <a:pt x="21600" y="15525"/>
                    <a:pt x="21600" y="8775"/>
                  </a:cubicBezTo>
                  <a:cubicBezTo>
                    <a:pt x="21600" y="5400"/>
                    <a:pt x="20463" y="2025"/>
                    <a:pt x="18758" y="0"/>
                  </a:cubicBezTo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 flipH="1">
              <a:off x="458583" y="1318091"/>
              <a:ext cx="17254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3500" y="0"/>
                    <a:pt x="5400" y="7200"/>
                    <a:pt x="0" y="2160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 flipH="1">
              <a:off x="424075" y="1321262"/>
              <a:ext cx="70832" cy="4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36" y="0"/>
                  </a:moveTo>
                  <a:cubicBezTo>
                    <a:pt x="11782" y="0"/>
                    <a:pt x="11782" y="0"/>
                    <a:pt x="11127" y="0"/>
                  </a:cubicBezTo>
                  <a:cubicBezTo>
                    <a:pt x="9818" y="3411"/>
                    <a:pt x="9818" y="3411"/>
                    <a:pt x="9818" y="3411"/>
                  </a:cubicBezTo>
                  <a:cubicBezTo>
                    <a:pt x="5891" y="3411"/>
                    <a:pt x="5891" y="3411"/>
                    <a:pt x="5891" y="3411"/>
                  </a:cubicBezTo>
                  <a:cubicBezTo>
                    <a:pt x="2618" y="6821"/>
                    <a:pt x="0" y="13642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2436" y="21600"/>
                    <a:pt x="12436" y="21600"/>
                    <a:pt x="12436" y="21600"/>
                  </a:cubicBezTo>
                  <a:cubicBezTo>
                    <a:pt x="13745" y="21600"/>
                    <a:pt x="15709" y="20463"/>
                    <a:pt x="16364" y="18189"/>
                  </a:cubicBezTo>
                  <a:cubicBezTo>
                    <a:pt x="21600" y="6821"/>
                    <a:pt x="21600" y="6821"/>
                    <a:pt x="21600" y="6821"/>
                  </a:cubicBezTo>
                  <a:cubicBezTo>
                    <a:pt x="18982" y="2274"/>
                    <a:pt x="15709" y="0"/>
                    <a:pt x="12436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 flipH="1">
              <a:off x="378671" y="1286755"/>
              <a:ext cx="150743" cy="15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06" y="2777"/>
                  </a:moveTo>
                  <a:cubicBezTo>
                    <a:pt x="15120" y="6789"/>
                    <a:pt x="15120" y="6789"/>
                    <a:pt x="15120" y="6789"/>
                  </a:cubicBezTo>
                  <a:cubicBezTo>
                    <a:pt x="16046" y="7714"/>
                    <a:pt x="16663" y="9257"/>
                    <a:pt x="16663" y="10800"/>
                  </a:cubicBezTo>
                  <a:cubicBezTo>
                    <a:pt x="16663" y="13886"/>
                    <a:pt x="13886" y="16663"/>
                    <a:pt x="10800" y="16663"/>
                  </a:cubicBezTo>
                  <a:cubicBezTo>
                    <a:pt x="7406" y="16663"/>
                    <a:pt x="4937" y="13886"/>
                    <a:pt x="4937" y="10800"/>
                  </a:cubicBezTo>
                  <a:cubicBezTo>
                    <a:pt x="0" y="10800"/>
                    <a:pt x="0" y="10800"/>
                    <a:pt x="0" y="10800"/>
                  </a:cubicBezTo>
                  <a:cubicBezTo>
                    <a:pt x="0" y="16663"/>
                    <a:pt x="4937" y="21600"/>
                    <a:pt x="10800" y="21600"/>
                  </a:cubicBezTo>
                  <a:cubicBezTo>
                    <a:pt x="16663" y="21600"/>
                    <a:pt x="21600" y="16663"/>
                    <a:pt x="21600" y="10800"/>
                  </a:cubicBezTo>
                  <a:cubicBezTo>
                    <a:pt x="21600" y="7714"/>
                    <a:pt x="20366" y="4937"/>
                    <a:pt x="18206" y="2777"/>
                  </a:cubicBezTo>
                  <a:moveTo>
                    <a:pt x="5863" y="1234"/>
                  </a:moveTo>
                  <a:cubicBezTo>
                    <a:pt x="4011" y="2160"/>
                    <a:pt x="2160" y="3703"/>
                    <a:pt x="1234" y="5863"/>
                  </a:cubicBezTo>
                  <a:cubicBezTo>
                    <a:pt x="7406" y="5863"/>
                    <a:pt x="7406" y="5863"/>
                    <a:pt x="7406" y="5863"/>
                  </a:cubicBezTo>
                  <a:cubicBezTo>
                    <a:pt x="5863" y="1234"/>
                    <a:pt x="5863" y="1234"/>
                    <a:pt x="5863" y="1234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11726" y="3086"/>
                    <a:pt x="11726" y="3086"/>
                    <a:pt x="11726" y="3086"/>
                  </a:cubicBezTo>
                  <a:cubicBezTo>
                    <a:pt x="13886" y="309"/>
                    <a:pt x="13886" y="309"/>
                    <a:pt x="13886" y="309"/>
                  </a:cubicBezTo>
                  <a:cubicBezTo>
                    <a:pt x="12960" y="0"/>
                    <a:pt x="11726" y="0"/>
                    <a:pt x="10800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 flipH="1">
              <a:off x="447686" y="1286755"/>
              <a:ext cx="40864" cy="4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89" y="0"/>
                  </a:moveTo>
                  <a:cubicBezTo>
                    <a:pt x="11368" y="0"/>
                    <a:pt x="5684" y="1137"/>
                    <a:pt x="0" y="4547"/>
                  </a:cubicBezTo>
                  <a:cubicBezTo>
                    <a:pt x="5684" y="21600"/>
                    <a:pt x="5684" y="21600"/>
                    <a:pt x="5684" y="21600"/>
                  </a:cubicBezTo>
                  <a:cubicBezTo>
                    <a:pt x="6821" y="21600"/>
                    <a:pt x="6821" y="21600"/>
                    <a:pt x="6821" y="21600"/>
                  </a:cubicBezTo>
                  <a:cubicBezTo>
                    <a:pt x="9095" y="19326"/>
                    <a:pt x="12505" y="18189"/>
                    <a:pt x="15916" y="18189"/>
                  </a:cubicBezTo>
                  <a:cubicBezTo>
                    <a:pt x="21600" y="11368"/>
                    <a:pt x="21600" y="11368"/>
                    <a:pt x="21600" y="11368"/>
                  </a:cubicBezTo>
                  <a:cubicBezTo>
                    <a:pt x="18189" y="0"/>
                    <a:pt x="18189" y="0"/>
                    <a:pt x="18189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 flipH="1">
              <a:off x="402281" y="1288571"/>
              <a:ext cx="127133" cy="73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53" y="11435"/>
                  </a:moveTo>
                  <a:cubicBezTo>
                    <a:pt x="8786" y="11435"/>
                    <a:pt x="8786" y="11435"/>
                    <a:pt x="8786" y="11435"/>
                  </a:cubicBezTo>
                  <a:cubicBezTo>
                    <a:pt x="1464" y="11435"/>
                    <a:pt x="1464" y="11435"/>
                    <a:pt x="1464" y="11435"/>
                  </a:cubicBezTo>
                  <a:cubicBezTo>
                    <a:pt x="366" y="14612"/>
                    <a:pt x="0" y="17788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5858" y="21600"/>
                    <a:pt x="5858" y="21600"/>
                    <a:pt x="5858" y="21600"/>
                  </a:cubicBezTo>
                  <a:cubicBezTo>
                    <a:pt x="5858" y="21600"/>
                    <a:pt x="5858" y="21600"/>
                    <a:pt x="5858" y="21600"/>
                  </a:cubicBezTo>
                  <a:cubicBezTo>
                    <a:pt x="5858" y="17153"/>
                    <a:pt x="7322" y="13341"/>
                    <a:pt x="9153" y="11435"/>
                  </a:cubicBezTo>
                  <a:moveTo>
                    <a:pt x="16475" y="0"/>
                  </a:moveTo>
                  <a:cubicBezTo>
                    <a:pt x="13912" y="5718"/>
                    <a:pt x="13912" y="5718"/>
                    <a:pt x="13912" y="5718"/>
                  </a:cubicBezTo>
                  <a:cubicBezTo>
                    <a:pt x="12081" y="9529"/>
                    <a:pt x="12081" y="9529"/>
                    <a:pt x="12081" y="9529"/>
                  </a:cubicBezTo>
                  <a:cubicBezTo>
                    <a:pt x="12447" y="9529"/>
                    <a:pt x="12447" y="9529"/>
                    <a:pt x="12814" y="9529"/>
                  </a:cubicBezTo>
                  <a:cubicBezTo>
                    <a:pt x="14644" y="9529"/>
                    <a:pt x="16475" y="10800"/>
                    <a:pt x="17939" y="13341"/>
                  </a:cubicBezTo>
                  <a:cubicBezTo>
                    <a:pt x="21600" y="5082"/>
                    <a:pt x="21600" y="5082"/>
                    <a:pt x="21600" y="5082"/>
                  </a:cubicBezTo>
                  <a:cubicBezTo>
                    <a:pt x="20136" y="3176"/>
                    <a:pt x="18305" y="1271"/>
                    <a:pt x="16475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 flipH="1">
              <a:off x="395926" y="1286755"/>
              <a:ext cx="116235" cy="116235"/>
            </a:xfrm>
            <a:prstGeom prst="ellipse">
              <a:avLst/>
            </a:prstGeom>
            <a:solidFill>
              <a:srgbClr val="DCE1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 flipH="1">
              <a:off x="378671" y="1269501"/>
              <a:ext cx="150743" cy="15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937" y="21600"/>
                    <a:pt x="0" y="16663"/>
                    <a:pt x="0" y="10800"/>
                  </a:cubicBezTo>
                  <a:cubicBezTo>
                    <a:pt x="0" y="4937"/>
                    <a:pt x="4937" y="0"/>
                    <a:pt x="10800" y="0"/>
                  </a:cubicBezTo>
                  <a:cubicBezTo>
                    <a:pt x="16663" y="0"/>
                    <a:pt x="21600" y="4937"/>
                    <a:pt x="21600" y="10800"/>
                  </a:cubicBezTo>
                  <a:cubicBezTo>
                    <a:pt x="21600" y="16663"/>
                    <a:pt x="16663" y="21600"/>
                    <a:pt x="10800" y="21600"/>
                  </a:cubicBezTo>
                  <a:close/>
                  <a:moveTo>
                    <a:pt x="10800" y="4937"/>
                  </a:moveTo>
                  <a:cubicBezTo>
                    <a:pt x="7714" y="4937"/>
                    <a:pt x="4937" y="7406"/>
                    <a:pt x="4937" y="10800"/>
                  </a:cubicBezTo>
                  <a:cubicBezTo>
                    <a:pt x="4937" y="13886"/>
                    <a:pt x="7714" y="16663"/>
                    <a:pt x="10800" y="16663"/>
                  </a:cubicBezTo>
                  <a:cubicBezTo>
                    <a:pt x="13886" y="16663"/>
                    <a:pt x="16663" y="13886"/>
                    <a:pt x="16663" y="10800"/>
                  </a:cubicBezTo>
                  <a:cubicBezTo>
                    <a:pt x="16663" y="7406"/>
                    <a:pt x="13886" y="4937"/>
                    <a:pt x="10800" y="493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 flipH="1">
              <a:off x="910809" y="1284939"/>
              <a:ext cx="155284" cy="154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3300"/>
                  </a:moveTo>
                  <a:cubicBezTo>
                    <a:pt x="16500" y="6000"/>
                    <a:pt x="16500" y="6000"/>
                    <a:pt x="16500" y="6000"/>
                  </a:cubicBezTo>
                  <a:cubicBezTo>
                    <a:pt x="20400" y="6000"/>
                    <a:pt x="20400" y="6000"/>
                    <a:pt x="20400" y="6000"/>
                  </a:cubicBezTo>
                  <a:cubicBezTo>
                    <a:pt x="20100" y="5100"/>
                    <a:pt x="19500" y="4200"/>
                    <a:pt x="18900" y="3300"/>
                  </a:cubicBezTo>
                  <a:moveTo>
                    <a:pt x="3600" y="3000"/>
                  </a:moveTo>
                  <a:cubicBezTo>
                    <a:pt x="1500" y="4800"/>
                    <a:pt x="0" y="7500"/>
                    <a:pt x="0" y="10800"/>
                  </a:cubicBezTo>
                  <a:cubicBezTo>
                    <a:pt x="0" y="16500"/>
                    <a:pt x="5100" y="21600"/>
                    <a:pt x="10800" y="21600"/>
                  </a:cubicBezTo>
                  <a:cubicBezTo>
                    <a:pt x="16800" y="21600"/>
                    <a:pt x="21600" y="16500"/>
                    <a:pt x="21600" y="10800"/>
                  </a:cubicBezTo>
                  <a:cubicBezTo>
                    <a:pt x="10800" y="10800"/>
                    <a:pt x="10800" y="10800"/>
                    <a:pt x="10800" y="10800"/>
                  </a:cubicBezTo>
                  <a:cubicBezTo>
                    <a:pt x="10200" y="10800"/>
                    <a:pt x="9600" y="10500"/>
                    <a:pt x="9000" y="9900"/>
                  </a:cubicBezTo>
                  <a:cubicBezTo>
                    <a:pt x="3600" y="3000"/>
                    <a:pt x="3600" y="3000"/>
                    <a:pt x="3600" y="3000"/>
                  </a:cubicBezTo>
                  <a:moveTo>
                    <a:pt x="10800" y="0"/>
                  </a:moveTo>
                  <a:cubicBezTo>
                    <a:pt x="9900" y="0"/>
                    <a:pt x="8700" y="0"/>
                    <a:pt x="7800" y="300"/>
                  </a:cubicBezTo>
                  <a:cubicBezTo>
                    <a:pt x="11100" y="4500"/>
                    <a:pt x="11100" y="4500"/>
                    <a:pt x="11100" y="4500"/>
                  </a:cubicBezTo>
                  <a:cubicBezTo>
                    <a:pt x="14700" y="600"/>
                    <a:pt x="14700" y="600"/>
                    <a:pt x="14700" y="600"/>
                  </a:cubicBezTo>
                  <a:cubicBezTo>
                    <a:pt x="13500" y="300"/>
                    <a:pt x="12300" y="0"/>
                    <a:pt x="10800" y="0"/>
                  </a:cubicBezTo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 flipH="1">
              <a:off x="930787" y="1288571"/>
              <a:ext cx="55394" cy="3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69" y="0"/>
                  </a:moveTo>
                  <a:cubicBezTo>
                    <a:pt x="0" y="15600"/>
                    <a:pt x="0" y="15600"/>
                    <a:pt x="0" y="15600"/>
                  </a:cubicBezTo>
                  <a:cubicBezTo>
                    <a:pt x="2492" y="21600"/>
                    <a:pt x="2492" y="21600"/>
                    <a:pt x="2492" y="21600"/>
                  </a:cubicBezTo>
                  <a:cubicBezTo>
                    <a:pt x="14954" y="21600"/>
                    <a:pt x="14954" y="21600"/>
                    <a:pt x="14954" y="216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18277" y="6000"/>
                    <a:pt x="14123" y="2400"/>
                    <a:pt x="9969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 flipH="1">
              <a:off x="910809" y="1286755"/>
              <a:ext cx="129857" cy="75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40" y="0"/>
                  </a:moveTo>
                  <a:cubicBezTo>
                    <a:pt x="2880" y="1234"/>
                    <a:pt x="1440" y="3086"/>
                    <a:pt x="0" y="5554"/>
                  </a:cubicBezTo>
                  <a:cubicBezTo>
                    <a:pt x="6480" y="19749"/>
                    <a:pt x="6480" y="19749"/>
                    <a:pt x="6480" y="19749"/>
                  </a:cubicBezTo>
                  <a:cubicBezTo>
                    <a:pt x="7200" y="20983"/>
                    <a:pt x="7920" y="21600"/>
                    <a:pt x="864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7897"/>
                    <a:pt x="21240" y="14811"/>
                    <a:pt x="20160" y="11726"/>
                  </a:cubicBezTo>
                  <a:cubicBezTo>
                    <a:pt x="15480" y="11726"/>
                    <a:pt x="15480" y="11726"/>
                    <a:pt x="15480" y="11726"/>
                  </a:cubicBezTo>
                  <a:cubicBezTo>
                    <a:pt x="10080" y="11726"/>
                    <a:pt x="10080" y="11726"/>
                    <a:pt x="10080" y="11726"/>
                  </a:cubicBezTo>
                  <a:cubicBezTo>
                    <a:pt x="9000" y="8640"/>
                    <a:pt x="9000" y="8640"/>
                    <a:pt x="9000" y="8640"/>
                  </a:cubicBezTo>
                  <a:cubicBezTo>
                    <a:pt x="5040" y="0"/>
                    <a:pt x="5040" y="0"/>
                    <a:pt x="504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 flipH="1">
              <a:off x="876302" y="1250432"/>
              <a:ext cx="224298" cy="223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5" y="3323"/>
                  </a:moveTo>
                  <a:cubicBezTo>
                    <a:pt x="16408" y="5608"/>
                    <a:pt x="16408" y="5608"/>
                    <a:pt x="16408" y="5608"/>
                  </a:cubicBezTo>
                  <a:cubicBezTo>
                    <a:pt x="16823" y="6231"/>
                    <a:pt x="17238" y="6854"/>
                    <a:pt x="17446" y="7477"/>
                  </a:cubicBezTo>
                  <a:cubicBezTo>
                    <a:pt x="21185" y="7477"/>
                    <a:pt x="21185" y="7477"/>
                    <a:pt x="21185" y="7477"/>
                  </a:cubicBezTo>
                  <a:cubicBezTo>
                    <a:pt x="20562" y="5815"/>
                    <a:pt x="19731" y="4362"/>
                    <a:pt x="18485" y="3323"/>
                  </a:cubicBezTo>
                  <a:moveTo>
                    <a:pt x="3738" y="2700"/>
                  </a:moveTo>
                  <a:cubicBezTo>
                    <a:pt x="1454" y="4777"/>
                    <a:pt x="0" y="7477"/>
                    <a:pt x="0" y="10800"/>
                  </a:cubicBezTo>
                  <a:cubicBezTo>
                    <a:pt x="0" y="16615"/>
                    <a:pt x="4985" y="21600"/>
                    <a:pt x="10800" y="21600"/>
                  </a:cubicBezTo>
                  <a:cubicBezTo>
                    <a:pt x="16823" y="21600"/>
                    <a:pt x="21600" y="16615"/>
                    <a:pt x="21600" y="10800"/>
                  </a:cubicBezTo>
                  <a:cubicBezTo>
                    <a:pt x="18277" y="10800"/>
                    <a:pt x="18277" y="10800"/>
                    <a:pt x="18277" y="10800"/>
                  </a:cubicBezTo>
                  <a:cubicBezTo>
                    <a:pt x="18277" y="14746"/>
                    <a:pt x="14954" y="18277"/>
                    <a:pt x="10800" y="18277"/>
                  </a:cubicBezTo>
                  <a:cubicBezTo>
                    <a:pt x="6854" y="18277"/>
                    <a:pt x="3323" y="14746"/>
                    <a:pt x="3323" y="10800"/>
                  </a:cubicBezTo>
                  <a:cubicBezTo>
                    <a:pt x="3323" y="8515"/>
                    <a:pt x="4362" y="6646"/>
                    <a:pt x="5815" y="5400"/>
                  </a:cubicBezTo>
                  <a:cubicBezTo>
                    <a:pt x="3738" y="2700"/>
                    <a:pt x="3738" y="2700"/>
                    <a:pt x="3738" y="2700"/>
                  </a:cubicBezTo>
                  <a:moveTo>
                    <a:pt x="10800" y="0"/>
                  </a:moveTo>
                  <a:cubicBezTo>
                    <a:pt x="9346" y="0"/>
                    <a:pt x="7892" y="208"/>
                    <a:pt x="6438" y="831"/>
                  </a:cubicBezTo>
                  <a:cubicBezTo>
                    <a:pt x="8723" y="3531"/>
                    <a:pt x="8723" y="3531"/>
                    <a:pt x="8723" y="3531"/>
                  </a:cubicBezTo>
                  <a:cubicBezTo>
                    <a:pt x="9346" y="3323"/>
                    <a:pt x="10177" y="3323"/>
                    <a:pt x="10800" y="3323"/>
                  </a:cubicBezTo>
                  <a:cubicBezTo>
                    <a:pt x="11838" y="3323"/>
                    <a:pt x="12669" y="3531"/>
                    <a:pt x="13500" y="3738"/>
                  </a:cubicBezTo>
                  <a:cubicBezTo>
                    <a:pt x="15992" y="1246"/>
                    <a:pt x="15992" y="1246"/>
                    <a:pt x="15992" y="1246"/>
                  </a:cubicBezTo>
                  <a:cubicBezTo>
                    <a:pt x="14331" y="415"/>
                    <a:pt x="12669" y="0"/>
                    <a:pt x="10800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 flipH="1">
              <a:off x="908993" y="1263145"/>
              <a:ext cx="51762" cy="45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0" y="12343"/>
                    <a:pt x="0" y="12343"/>
                    <a:pt x="0" y="12343"/>
                  </a:cubicBezTo>
                  <a:cubicBezTo>
                    <a:pt x="4500" y="14400"/>
                    <a:pt x="9000" y="17486"/>
                    <a:pt x="12600" y="21600"/>
                  </a:cubicBezTo>
                  <a:cubicBezTo>
                    <a:pt x="21600" y="10286"/>
                    <a:pt x="21600" y="10286"/>
                    <a:pt x="21600" y="10286"/>
                  </a:cubicBezTo>
                  <a:cubicBezTo>
                    <a:pt x="18900" y="6171"/>
                    <a:pt x="14400" y="2057"/>
                    <a:pt x="108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 flipH="1">
              <a:off x="876302" y="1258604"/>
              <a:ext cx="185250" cy="103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98" y="14400"/>
                  </a:moveTo>
                  <a:cubicBezTo>
                    <a:pt x="16577" y="14400"/>
                    <a:pt x="16577" y="14400"/>
                    <a:pt x="16577" y="14400"/>
                  </a:cubicBezTo>
                  <a:cubicBezTo>
                    <a:pt x="17330" y="16650"/>
                    <a:pt x="17581" y="18900"/>
                    <a:pt x="17581" y="21600"/>
                  </a:cubicBezTo>
                  <a:cubicBezTo>
                    <a:pt x="17581" y="21600"/>
                    <a:pt x="17581" y="21600"/>
                    <a:pt x="17581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8900"/>
                    <a:pt x="21349" y="16650"/>
                    <a:pt x="21098" y="14400"/>
                  </a:cubicBezTo>
                  <a:moveTo>
                    <a:pt x="3265" y="0"/>
                  </a:moveTo>
                  <a:cubicBezTo>
                    <a:pt x="2009" y="1350"/>
                    <a:pt x="1005" y="2700"/>
                    <a:pt x="0" y="4050"/>
                  </a:cubicBezTo>
                  <a:cubicBezTo>
                    <a:pt x="2512" y="9900"/>
                    <a:pt x="2512" y="9900"/>
                    <a:pt x="2512" y="9900"/>
                  </a:cubicBezTo>
                  <a:cubicBezTo>
                    <a:pt x="3516" y="8100"/>
                    <a:pt x="4521" y="6750"/>
                    <a:pt x="6028" y="5850"/>
                  </a:cubicBezTo>
                  <a:cubicBezTo>
                    <a:pt x="3265" y="0"/>
                    <a:pt x="3265" y="0"/>
                    <a:pt x="3265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 flipH="1">
              <a:off x="893555" y="1250432"/>
              <a:ext cx="189791" cy="188883"/>
            </a:xfrm>
            <a:prstGeom prst="ellipse">
              <a:avLst/>
            </a:prstGeom>
            <a:solidFill>
              <a:srgbClr val="DCE1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 flipH="1">
              <a:off x="876302" y="1233178"/>
              <a:ext cx="224298" cy="22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985" y="21600"/>
                    <a:pt x="0" y="16615"/>
                    <a:pt x="0" y="10800"/>
                  </a:cubicBezTo>
                  <a:cubicBezTo>
                    <a:pt x="0" y="4777"/>
                    <a:pt x="4985" y="0"/>
                    <a:pt x="10800" y="0"/>
                  </a:cubicBezTo>
                  <a:cubicBezTo>
                    <a:pt x="16823" y="0"/>
                    <a:pt x="21600" y="4777"/>
                    <a:pt x="21600" y="10800"/>
                  </a:cubicBezTo>
                  <a:cubicBezTo>
                    <a:pt x="21600" y="16615"/>
                    <a:pt x="16823" y="21600"/>
                    <a:pt x="10800" y="21600"/>
                  </a:cubicBezTo>
                  <a:close/>
                  <a:moveTo>
                    <a:pt x="10800" y="3323"/>
                  </a:moveTo>
                  <a:cubicBezTo>
                    <a:pt x="6854" y="3323"/>
                    <a:pt x="3323" y="6646"/>
                    <a:pt x="3323" y="10800"/>
                  </a:cubicBezTo>
                  <a:cubicBezTo>
                    <a:pt x="3323" y="14746"/>
                    <a:pt x="6854" y="18277"/>
                    <a:pt x="10800" y="18277"/>
                  </a:cubicBezTo>
                  <a:cubicBezTo>
                    <a:pt x="14954" y="18277"/>
                    <a:pt x="18277" y="14746"/>
                    <a:pt x="18277" y="10800"/>
                  </a:cubicBezTo>
                  <a:cubicBezTo>
                    <a:pt x="18277" y="6646"/>
                    <a:pt x="14954" y="3323"/>
                    <a:pt x="10800" y="3323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 flipH="1">
              <a:off x="199778" y="384119"/>
              <a:ext cx="81729" cy="8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526" y="17053"/>
                  </a:moveTo>
                  <a:cubicBezTo>
                    <a:pt x="6253" y="20463"/>
                    <a:pt x="6253" y="20463"/>
                    <a:pt x="6253" y="20463"/>
                  </a:cubicBezTo>
                  <a:cubicBezTo>
                    <a:pt x="7389" y="21032"/>
                    <a:pt x="8526" y="21032"/>
                    <a:pt x="9663" y="21600"/>
                  </a:cubicBezTo>
                  <a:cubicBezTo>
                    <a:pt x="8526" y="17053"/>
                    <a:pt x="8526" y="17053"/>
                    <a:pt x="8526" y="17053"/>
                  </a:cubicBezTo>
                  <a:moveTo>
                    <a:pt x="1137" y="6253"/>
                  </a:moveTo>
                  <a:cubicBezTo>
                    <a:pt x="568" y="7958"/>
                    <a:pt x="0" y="9095"/>
                    <a:pt x="0" y="10800"/>
                  </a:cubicBezTo>
                  <a:cubicBezTo>
                    <a:pt x="0" y="11368"/>
                    <a:pt x="0" y="12505"/>
                    <a:pt x="568" y="13074"/>
                  </a:cubicBezTo>
                  <a:cubicBezTo>
                    <a:pt x="3979" y="7958"/>
                    <a:pt x="3979" y="7958"/>
                    <a:pt x="3979" y="7958"/>
                  </a:cubicBezTo>
                  <a:cubicBezTo>
                    <a:pt x="1137" y="6253"/>
                    <a:pt x="1137" y="6253"/>
                    <a:pt x="1137" y="6253"/>
                  </a:cubicBezTo>
                  <a:moveTo>
                    <a:pt x="10800" y="0"/>
                  </a:moveTo>
                  <a:cubicBezTo>
                    <a:pt x="10232" y="0"/>
                    <a:pt x="9663" y="0"/>
                    <a:pt x="9095" y="0"/>
                  </a:cubicBezTo>
                  <a:cubicBezTo>
                    <a:pt x="13074" y="2274"/>
                    <a:pt x="13074" y="2274"/>
                    <a:pt x="13074" y="2274"/>
                  </a:cubicBezTo>
                  <a:cubicBezTo>
                    <a:pt x="14211" y="2842"/>
                    <a:pt x="14779" y="3979"/>
                    <a:pt x="15347" y="5116"/>
                  </a:cubicBezTo>
                  <a:cubicBezTo>
                    <a:pt x="18189" y="18189"/>
                    <a:pt x="18189" y="18189"/>
                    <a:pt x="18189" y="18189"/>
                  </a:cubicBezTo>
                  <a:cubicBezTo>
                    <a:pt x="20463" y="16484"/>
                    <a:pt x="21600" y="13642"/>
                    <a:pt x="21600" y="10800"/>
                  </a:cubicBezTo>
                  <a:cubicBezTo>
                    <a:pt x="21600" y="4547"/>
                    <a:pt x="17053" y="0"/>
                    <a:pt x="10800" y="0"/>
                  </a:cubicBezTo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 flipH="1">
              <a:off x="249723" y="414086"/>
              <a:ext cx="29968" cy="47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0"/>
                  </a:moveTo>
                  <a:cubicBezTo>
                    <a:pt x="0" y="8836"/>
                    <a:pt x="0" y="8836"/>
                    <a:pt x="0" y="8836"/>
                  </a:cubicBezTo>
                  <a:cubicBezTo>
                    <a:pt x="1543" y="14727"/>
                    <a:pt x="7714" y="19636"/>
                    <a:pt x="15429" y="21600"/>
                  </a:cubicBezTo>
                  <a:cubicBezTo>
                    <a:pt x="21600" y="15709"/>
                    <a:pt x="21600" y="15709"/>
                    <a:pt x="21600" y="15709"/>
                  </a:cubicBezTo>
                  <a:cubicBezTo>
                    <a:pt x="16971" y="1964"/>
                    <a:pt x="16971" y="1964"/>
                    <a:pt x="16971" y="1964"/>
                  </a:cubicBezTo>
                  <a:cubicBezTo>
                    <a:pt x="9257" y="0"/>
                    <a:pt x="9257" y="0"/>
                    <a:pt x="9257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 flipH="1">
              <a:off x="213400" y="384119"/>
              <a:ext cx="64475" cy="8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80" y="0"/>
                  </a:moveTo>
                  <a:cubicBezTo>
                    <a:pt x="5040" y="568"/>
                    <a:pt x="1440" y="3411"/>
                    <a:pt x="0" y="6253"/>
                  </a:cubicBezTo>
                  <a:cubicBezTo>
                    <a:pt x="3600" y="7958"/>
                    <a:pt x="3600" y="7958"/>
                    <a:pt x="3600" y="7958"/>
                  </a:cubicBezTo>
                  <a:cubicBezTo>
                    <a:pt x="7200" y="9095"/>
                    <a:pt x="7200" y="9095"/>
                    <a:pt x="7200" y="9095"/>
                  </a:cubicBezTo>
                  <a:cubicBezTo>
                    <a:pt x="9360" y="17053"/>
                    <a:pt x="9360" y="17053"/>
                    <a:pt x="9360" y="17053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1520" y="21600"/>
                    <a:pt x="11520" y="21600"/>
                    <a:pt x="12240" y="21600"/>
                  </a:cubicBezTo>
                  <a:cubicBezTo>
                    <a:pt x="15840" y="21600"/>
                    <a:pt x="19440" y="20463"/>
                    <a:pt x="21600" y="18189"/>
                  </a:cubicBezTo>
                  <a:cubicBezTo>
                    <a:pt x="18000" y="5116"/>
                    <a:pt x="18000" y="5116"/>
                    <a:pt x="18000" y="5116"/>
                  </a:cubicBezTo>
                  <a:cubicBezTo>
                    <a:pt x="17280" y="3979"/>
                    <a:pt x="16560" y="2842"/>
                    <a:pt x="15120" y="2274"/>
                  </a:cubicBezTo>
                  <a:cubicBezTo>
                    <a:pt x="10080" y="0"/>
                    <a:pt x="10080" y="0"/>
                    <a:pt x="1008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 flipH="1">
              <a:off x="165271" y="349612"/>
              <a:ext cx="150743" cy="15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31" y="16046"/>
                  </a:moveTo>
                  <a:cubicBezTo>
                    <a:pt x="5554" y="20057"/>
                    <a:pt x="5554" y="20057"/>
                    <a:pt x="5554" y="20057"/>
                  </a:cubicBezTo>
                  <a:cubicBezTo>
                    <a:pt x="7097" y="20983"/>
                    <a:pt x="8949" y="21600"/>
                    <a:pt x="10800" y="21600"/>
                  </a:cubicBezTo>
                  <a:cubicBezTo>
                    <a:pt x="11109" y="21600"/>
                    <a:pt x="11109" y="21600"/>
                    <a:pt x="11417" y="21600"/>
                  </a:cubicBezTo>
                  <a:cubicBezTo>
                    <a:pt x="10183" y="16663"/>
                    <a:pt x="10183" y="16663"/>
                    <a:pt x="10183" y="16663"/>
                  </a:cubicBezTo>
                  <a:cubicBezTo>
                    <a:pt x="9566" y="16354"/>
                    <a:pt x="8949" y="16354"/>
                    <a:pt x="8331" y="16046"/>
                  </a:cubicBezTo>
                  <a:moveTo>
                    <a:pt x="926" y="6171"/>
                  </a:moveTo>
                  <a:cubicBezTo>
                    <a:pt x="309" y="7714"/>
                    <a:pt x="0" y="9257"/>
                    <a:pt x="0" y="10800"/>
                  </a:cubicBezTo>
                  <a:cubicBezTo>
                    <a:pt x="0" y="12960"/>
                    <a:pt x="617" y="15120"/>
                    <a:pt x="1851" y="16971"/>
                  </a:cubicBezTo>
                  <a:cubicBezTo>
                    <a:pt x="5246" y="12034"/>
                    <a:pt x="5246" y="12034"/>
                    <a:pt x="5246" y="12034"/>
                  </a:cubicBezTo>
                  <a:cubicBezTo>
                    <a:pt x="4937" y="11726"/>
                    <a:pt x="4937" y="11109"/>
                    <a:pt x="4937" y="10800"/>
                  </a:cubicBezTo>
                  <a:cubicBezTo>
                    <a:pt x="4937" y="9874"/>
                    <a:pt x="5246" y="9257"/>
                    <a:pt x="5554" y="8331"/>
                  </a:cubicBezTo>
                  <a:cubicBezTo>
                    <a:pt x="926" y="6171"/>
                    <a:pt x="926" y="6171"/>
                    <a:pt x="926" y="6171"/>
                  </a:cubicBezTo>
                  <a:moveTo>
                    <a:pt x="10800" y="0"/>
                  </a:moveTo>
                  <a:cubicBezTo>
                    <a:pt x="8331" y="0"/>
                    <a:pt x="5863" y="926"/>
                    <a:pt x="4011" y="2160"/>
                  </a:cubicBezTo>
                  <a:cubicBezTo>
                    <a:pt x="9874" y="4937"/>
                    <a:pt x="9874" y="4937"/>
                    <a:pt x="9874" y="4937"/>
                  </a:cubicBezTo>
                  <a:cubicBezTo>
                    <a:pt x="10183" y="4937"/>
                    <a:pt x="10491" y="4937"/>
                    <a:pt x="10800" y="4937"/>
                  </a:cubicBezTo>
                  <a:cubicBezTo>
                    <a:pt x="14194" y="4937"/>
                    <a:pt x="16663" y="7406"/>
                    <a:pt x="16663" y="10800"/>
                  </a:cubicBezTo>
                  <a:cubicBezTo>
                    <a:pt x="16663" y="12343"/>
                    <a:pt x="16046" y="13886"/>
                    <a:pt x="14811" y="14811"/>
                  </a:cubicBezTo>
                  <a:cubicBezTo>
                    <a:pt x="16046" y="20057"/>
                    <a:pt x="16046" y="20057"/>
                    <a:pt x="16046" y="20057"/>
                  </a:cubicBezTo>
                  <a:cubicBezTo>
                    <a:pt x="19440" y="18206"/>
                    <a:pt x="21600" y="14811"/>
                    <a:pt x="21600" y="10800"/>
                  </a:cubicBezTo>
                  <a:cubicBezTo>
                    <a:pt x="21600" y="4937"/>
                    <a:pt x="16663" y="0"/>
                    <a:pt x="10800" y="0"/>
                  </a:cubicBezTo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 flipH="1">
              <a:off x="257896" y="433156"/>
              <a:ext cx="45405" cy="5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14" y="0"/>
                  </a:moveTo>
                  <a:cubicBezTo>
                    <a:pt x="0" y="13292"/>
                    <a:pt x="0" y="13292"/>
                    <a:pt x="0" y="13292"/>
                  </a:cubicBezTo>
                  <a:cubicBezTo>
                    <a:pt x="3086" y="16615"/>
                    <a:pt x="8229" y="19938"/>
                    <a:pt x="12343" y="216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16457" y="9138"/>
                    <a:pt x="12343" y="4985"/>
                    <a:pt x="11314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 flipH="1">
              <a:off x="204319" y="364141"/>
              <a:ext cx="105339" cy="13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37" y="14057"/>
                  </a:moveTo>
                  <a:cubicBezTo>
                    <a:pt x="18514" y="15429"/>
                    <a:pt x="16310" y="16114"/>
                    <a:pt x="14106" y="16114"/>
                  </a:cubicBezTo>
                  <a:cubicBezTo>
                    <a:pt x="13665" y="16114"/>
                    <a:pt x="13665" y="16114"/>
                    <a:pt x="13224" y="16114"/>
                  </a:cubicBezTo>
                  <a:cubicBezTo>
                    <a:pt x="14988" y="21600"/>
                    <a:pt x="14988" y="21600"/>
                    <a:pt x="14988" y="21600"/>
                  </a:cubicBezTo>
                  <a:cubicBezTo>
                    <a:pt x="17192" y="21257"/>
                    <a:pt x="19837" y="20914"/>
                    <a:pt x="21600" y="19886"/>
                  </a:cubicBezTo>
                  <a:cubicBezTo>
                    <a:pt x="19837" y="14057"/>
                    <a:pt x="19837" y="14057"/>
                    <a:pt x="19837" y="14057"/>
                  </a:cubicBezTo>
                  <a:moveTo>
                    <a:pt x="4408" y="0"/>
                  </a:moveTo>
                  <a:cubicBezTo>
                    <a:pt x="2645" y="1371"/>
                    <a:pt x="1322" y="2743"/>
                    <a:pt x="0" y="4457"/>
                  </a:cubicBezTo>
                  <a:cubicBezTo>
                    <a:pt x="6612" y="6857"/>
                    <a:pt x="6612" y="6857"/>
                    <a:pt x="6612" y="6857"/>
                  </a:cubicBezTo>
                  <a:cubicBezTo>
                    <a:pt x="7494" y="5143"/>
                    <a:pt x="9698" y="3429"/>
                    <a:pt x="12784" y="3086"/>
                  </a:cubicBezTo>
                  <a:cubicBezTo>
                    <a:pt x="4408" y="0"/>
                    <a:pt x="4408" y="0"/>
                    <a:pt x="4408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 flipH="1">
              <a:off x="182526" y="349612"/>
              <a:ext cx="116235" cy="116235"/>
            </a:xfrm>
            <a:prstGeom prst="ellipse">
              <a:avLst/>
            </a:pr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 flipH="1">
              <a:off x="165271" y="332358"/>
              <a:ext cx="150743" cy="15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937" y="21600"/>
                    <a:pt x="0" y="16663"/>
                    <a:pt x="0" y="10800"/>
                  </a:cubicBezTo>
                  <a:cubicBezTo>
                    <a:pt x="0" y="4937"/>
                    <a:pt x="4937" y="0"/>
                    <a:pt x="10800" y="0"/>
                  </a:cubicBezTo>
                  <a:cubicBezTo>
                    <a:pt x="16663" y="0"/>
                    <a:pt x="21600" y="4937"/>
                    <a:pt x="21600" y="10800"/>
                  </a:cubicBezTo>
                  <a:cubicBezTo>
                    <a:pt x="21600" y="16663"/>
                    <a:pt x="16663" y="21600"/>
                    <a:pt x="10800" y="21600"/>
                  </a:cubicBezTo>
                  <a:close/>
                  <a:moveTo>
                    <a:pt x="10800" y="4937"/>
                  </a:moveTo>
                  <a:cubicBezTo>
                    <a:pt x="7714" y="4937"/>
                    <a:pt x="4937" y="7406"/>
                    <a:pt x="4937" y="10800"/>
                  </a:cubicBezTo>
                  <a:cubicBezTo>
                    <a:pt x="4937" y="13886"/>
                    <a:pt x="7714" y="16663"/>
                    <a:pt x="10800" y="16663"/>
                  </a:cubicBezTo>
                  <a:cubicBezTo>
                    <a:pt x="14194" y="16663"/>
                    <a:pt x="16663" y="13886"/>
                    <a:pt x="16663" y="10800"/>
                  </a:cubicBezTo>
                  <a:cubicBezTo>
                    <a:pt x="16663" y="7406"/>
                    <a:pt x="14194" y="4937"/>
                    <a:pt x="10800" y="493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 flipH="1">
              <a:off x="443145" y="787309"/>
              <a:ext cx="297853" cy="29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30" y="11896"/>
                  </a:moveTo>
                  <a:cubicBezTo>
                    <a:pt x="3757" y="18939"/>
                    <a:pt x="3757" y="18939"/>
                    <a:pt x="3757" y="18939"/>
                  </a:cubicBezTo>
                  <a:cubicBezTo>
                    <a:pt x="5635" y="20504"/>
                    <a:pt x="8139" y="21600"/>
                    <a:pt x="10800" y="21600"/>
                  </a:cubicBezTo>
                  <a:cubicBezTo>
                    <a:pt x="11739" y="21600"/>
                    <a:pt x="12522" y="21443"/>
                    <a:pt x="13304" y="21287"/>
                  </a:cubicBezTo>
                  <a:cubicBezTo>
                    <a:pt x="10330" y="11896"/>
                    <a:pt x="10330" y="11896"/>
                    <a:pt x="10330" y="11896"/>
                  </a:cubicBezTo>
                  <a:moveTo>
                    <a:pt x="21600" y="11426"/>
                  </a:moveTo>
                  <a:cubicBezTo>
                    <a:pt x="12835" y="11426"/>
                    <a:pt x="12835" y="11426"/>
                    <a:pt x="12835" y="11426"/>
                  </a:cubicBezTo>
                  <a:cubicBezTo>
                    <a:pt x="15652" y="20348"/>
                    <a:pt x="15652" y="20348"/>
                    <a:pt x="15652" y="20348"/>
                  </a:cubicBezTo>
                  <a:cubicBezTo>
                    <a:pt x="18939" y="18783"/>
                    <a:pt x="21287" y="15339"/>
                    <a:pt x="21600" y="11426"/>
                  </a:cubicBezTo>
                  <a:moveTo>
                    <a:pt x="783" y="6887"/>
                  </a:moveTo>
                  <a:cubicBezTo>
                    <a:pt x="313" y="7983"/>
                    <a:pt x="0" y="9391"/>
                    <a:pt x="0" y="10800"/>
                  </a:cubicBezTo>
                  <a:cubicBezTo>
                    <a:pt x="0" y="13148"/>
                    <a:pt x="783" y="15339"/>
                    <a:pt x="2035" y="17061"/>
                  </a:cubicBezTo>
                  <a:cubicBezTo>
                    <a:pt x="8609" y="10017"/>
                    <a:pt x="8609" y="10017"/>
                    <a:pt x="8609" y="10017"/>
                  </a:cubicBezTo>
                  <a:cubicBezTo>
                    <a:pt x="783" y="6887"/>
                    <a:pt x="783" y="6887"/>
                    <a:pt x="783" y="6887"/>
                  </a:cubicBezTo>
                  <a:moveTo>
                    <a:pt x="17374" y="2191"/>
                  </a:moveTo>
                  <a:cubicBezTo>
                    <a:pt x="12678" y="8922"/>
                    <a:pt x="12678" y="8922"/>
                    <a:pt x="12678" y="8922"/>
                  </a:cubicBezTo>
                  <a:cubicBezTo>
                    <a:pt x="21443" y="8922"/>
                    <a:pt x="21443" y="8922"/>
                    <a:pt x="21443" y="8922"/>
                  </a:cubicBezTo>
                  <a:cubicBezTo>
                    <a:pt x="20974" y="6261"/>
                    <a:pt x="19565" y="3757"/>
                    <a:pt x="17374" y="2191"/>
                  </a:cubicBezTo>
                  <a:moveTo>
                    <a:pt x="7983" y="313"/>
                  </a:moveTo>
                  <a:cubicBezTo>
                    <a:pt x="5478" y="939"/>
                    <a:pt x="3287" y="2504"/>
                    <a:pt x="1878" y="4696"/>
                  </a:cubicBezTo>
                  <a:cubicBezTo>
                    <a:pt x="9235" y="7513"/>
                    <a:pt x="9235" y="7513"/>
                    <a:pt x="9235" y="7513"/>
                  </a:cubicBezTo>
                  <a:cubicBezTo>
                    <a:pt x="7983" y="313"/>
                    <a:pt x="7983" y="313"/>
                    <a:pt x="7983" y="313"/>
                  </a:cubicBezTo>
                  <a:moveTo>
                    <a:pt x="10800" y="0"/>
                  </a:moveTo>
                  <a:cubicBezTo>
                    <a:pt x="10643" y="0"/>
                    <a:pt x="10487" y="0"/>
                    <a:pt x="10487" y="0"/>
                  </a:cubicBezTo>
                  <a:cubicBezTo>
                    <a:pt x="11583" y="6261"/>
                    <a:pt x="11583" y="6261"/>
                    <a:pt x="11583" y="6261"/>
                  </a:cubicBezTo>
                  <a:cubicBezTo>
                    <a:pt x="15183" y="939"/>
                    <a:pt x="15183" y="939"/>
                    <a:pt x="15183" y="939"/>
                  </a:cubicBezTo>
                  <a:cubicBezTo>
                    <a:pt x="13930" y="313"/>
                    <a:pt x="12365" y="0"/>
                    <a:pt x="10800" y="0"/>
                  </a:cubicBezTo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 flipH="1">
              <a:off x="525781" y="941683"/>
              <a:ext cx="72648" cy="13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6" y="0"/>
                  </a:moveTo>
                  <a:cubicBezTo>
                    <a:pt x="0" y="1350"/>
                    <a:pt x="0" y="1350"/>
                    <a:pt x="0" y="1350"/>
                  </a:cubicBezTo>
                  <a:cubicBezTo>
                    <a:pt x="12071" y="21600"/>
                    <a:pt x="12071" y="21600"/>
                    <a:pt x="12071" y="21600"/>
                  </a:cubicBezTo>
                  <a:cubicBezTo>
                    <a:pt x="15247" y="20925"/>
                    <a:pt x="18424" y="20588"/>
                    <a:pt x="21600" y="19575"/>
                  </a:cubicBezTo>
                  <a:cubicBezTo>
                    <a:pt x="10165" y="337"/>
                    <a:pt x="10165" y="337"/>
                    <a:pt x="10165" y="337"/>
                  </a:cubicBezTo>
                  <a:cubicBezTo>
                    <a:pt x="1906" y="337"/>
                    <a:pt x="1906" y="337"/>
                    <a:pt x="1906" y="337"/>
                  </a:cubicBezTo>
                  <a:cubicBezTo>
                    <a:pt x="1906" y="0"/>
                    <a:pt x="1906" y="0"/>
                    <a:pt x="1906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 flipH="1">
              <a:off x="443145" y="909900"/>
              <a:ext cx="148927" cy="3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7" y="0"/>
                  </a:moveTo>
                  <a:cubicBezTo>
                    <a:pt x="3757" y="0"/>
                    <a:pt x="3757" y="0"/>
                    <a:pt x="3757" y="0"/>
                  </a:cubicBezTo>
                  <a:cubicBezTo>
                    <a:pt x="2191" y="10800"/>
                    <a:pt x="2191" y="10800"/>
                    <a:pt x="2191" y="10800"/>
                  </a:cubicBezTo>
                  <a:cubicBezTo>
                    <a:pt x="2191" y="10800"/>
                    <a:pt x="2191" y="10800"/>
                    <a:pt x="2191" y="10800"/>
                  </a:cubicBezTo>
                  <a:cubicBezTo>
                    <a:pt x="1878" y="10800"/>
                    <a:pt x="1878" y="12150"/>
                    <a:pt x="1878" y="12150"/>
                  </a:cubicBezTo>
                  <a:cubicBezTo>
                    <a:pt x="0" y="20250"/>
                    <a:pt x="0" y="20250"/>
                    <a:pt x="0" y="2025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4070" y="21600"/>
                    <a:pt x="4070" y="21600"/>
                    <a:pt x="407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250"/>
                    <a:pt x="21600" y="17550"/>
                    <a:pt x="21600" y="16200"/>
                  </a:cubicBezTo>
                  <a:cubicBezTo>
                    <a:pt x="21600" y="10800"/>
                    <a:pt x="21600" y="5400"/>
                    <a:pt x="21287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 flipH="1">
              <a:off x="501263" y="800022"/>
              <a:ext cx="228838" cy="12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6" y="8786"/>
                  </a:moveTo>
                  <a:cubicBezTo>
                    <a:pt x="815" y="10251"/>
                    <a:pt x="408" y="12081"/>
                    <a:pt x="0" y="13912"/>
                  </a:cubicBezTo>
                  <a:cubicBezTo>
                    <a:pt x="10189" y="21234"/>
                    <a:pt x="10189" y="21234"/>
                    <a:pt x="10189" y="21234"/>
                  </a:cubicBezTo>
                  <a:cubicBezTo>
                    <a:pt x="11411" y="19037"/>
                    <a:pt x="11411" y="19037"/>
                    <a:pt x="11411" y="19037"/>
                  </a:cubicBezTo>
                  <a:cubicBezTo>
                    <a:pt x="11004" y="15376"/>
                    <a:pt x="11004" y="15376"/>
                    <a:pt x="11004" y="15376"/>
                  </a:cubicBezTo>
                  <a:cubicBezTo>
                    <a:pt x="1426" y="8786"/>
                    <a:pt x="1426" y="8786"/>
                    <a:pt x="1426" y="8786"/>
                  </a:cubicBezTo>
                  <a:moveTo>
                    <a:pt x="18747" y="0"/>
                  </a:moveTo>
                  <a:cubicBezTo>
                    <a:pt x="14060" y="12447"/>
                    <a:pt x="14060" y="12447"/>
                    <a:pt x="14060" y="12447"/>
                  </a:cubicBezTo>
                  <a:cubicBezTo>
                    <a:pt x="14672" y="19403"/>
                    <a:pt x="14672" y="19403"/>
                    <a:pt x="14672" y="19403"/>
                  </a:cubicBezTo>
                  <a:cubicBezTo>
                    <a:pt x="14672" y="20136"/>
                    <a:pt x="14672" y="20868"/>
                    <a:pt x="14468" y="21600"/>
                  </a:cubicBezTo>
                  <a:cubicBezTo>
                    <a:pt x="14468" y="21600"/>
                    <a:pt x="14468" y="21600"/>
                    <a:pt x="14468" y="21600"/>
                  </a:cubicBezTo>
                  <a:cubicBezTo>
                    <a:pt x="15487" y="18671"/>
                    <a:pt x="15487" y="18671"/>
                    <a:pt x="15487" y="18671"/>
                  </a:cubicBezTo>
                  <a:cubicBezTo>
                    <a:pt x="21600" y="2929"/>
                    <a:pt x="21600" y="2929"/>
                    <a:pt x="21600" y="2929"/>
                  </a:cubicBezTo>
                  <a:cubicBezTo>
                    <a:pt x="20785" y="1831"/>
                    <a:pt x="19766" y="732"/>
                    <a:pt x="18747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 flipH="1">
              <a:off x="574817" y="787309"/>
              <a:ext cx="138030" cy="26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25" y="0"/>
                  </a:moveTo>
                  <a:cubicBezTo>
                    <a:pt x="16200" y="0"/>
                    <a:pt x="14513" y="179"/>
                    <a:pt x="12825" y="357"/>
                  </a:cubicBezTo>
                  <a:cubicBezTo>
                    <a:pt x="15525" y="8569"/>
                    <a:pt x="15525" y="8569"/>
                    <a:pt x="15525" y="8569"/>
                  </a:cubicBezTo>
                  <a:cubicBezTo>
                    <a:pt x="16200" y="10354"/>
                    <a:pt x="16200" y="10354"/>
                    <a:pt x="16200" y="10354"/>
                  </a:cubicBezTo>
                  <a:cubicBezTo>
                    <a:pt x="14175" y="11425"/>
                    <a:pt x="14175" y="11425"/>
                    <a:pt x="14175" y="11425"/>
                  </a:cubicBezTo>
                  <a:cubicBezTo>
                    <a:pt x="0" y="19458"/>
                    <a:pt x="0" y="19458"/>
                    <a:pt x="0" y="19458"/>
                  </a:cubicBezTo>
                  <a:cubicBezTo>
                    <a:pt x="1013" y="20172"/>
                    <a:pt x="2363" y="20886"/>
                    <a:pt x="3713" y="21600"/>
                  </a:cubicBezTo>
                  <a:cubicBezTo>
                    <a:pt x="17888" y="13567"/>
                    <a:pt x="17888" y="13567"/>
                    <a:pt x="17888" y="13567"/>
                  </a:cubicBezTo>
                  <a:cubicBezTo>
                    <a:pt x="18900" y="12853"/>
                    <a:pt x="18900" y="12853"/>
                    <a:pt x="18900" y="12853"/>
                  </a:cubicBezTo>
                  <a:cubicBezTo>
                    <a:pt x="20925" y="11782"/>
                    <a:pt x="20925" y="11782"/>
                    <a:pt x="20925" y="11782"/>
                  </a:cubicBezTo>
                  <a:cubicBezTo>
                    <a:pt x="20925" y="11782"/>
                    <a:pt x="20925" y="11603"/>
                    <a:pt x="21263" y="11603"/>
                  </a:cubicBezTo>
                  <a:cubicBezTo>
                    <a:pt x="21600" y="11246"/>
                    <a:pt x="21600" y="10889"/>
                    <a:pt x="21600" y="10532"/>
                  </a:cubicBezTo>
                  <a:cubicBezTo>
                    <a:pt x="20587" y="7140"/>
                    <a:pt x="20587" y="7140"/>
                    <a:pt x="20587" y="7140"/>
                  </a:cubicBezTo>
                  <a:cubicBezTo>
                    <a:pt x="18225" y="0"/>
                    <a:pt x="18225" y="0"/>
                    <a:pt x="18225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 flipH="1">
              <a:off x="408638" y="752801"/>
              <a:ext cx="366867" cy="36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7407"/>
                  </a:moveTo>
                  <a:cubicBezTo>
                    <a:pt x="3685" y="18932"/>
                    <a:pt x="3685" y="18932"/>
                    <a:pt x="3685" y="18932"/>
                  </a:cubicBezTo>
                  <a:cubicBezTo>
                    <a:pt x="5591" y="20584"/>
                    <a:pt x="8132" y="21600"/>
                    <a:pt x="10800" y="21600"/>
                  </a:cubicBezTo>
                  <a:cubicBezTo>
                    <a:pt x="11689" y="21600"/>
                    <a:pt x="12579" y="21473"/>
                    <a:pt x="13468" y="21219"/>
                  </a:cubicBezTo>
                  <a:cubicBezTo>
                    <a:pt x="12833" y="19313"/>
                    <a:pt x="12833" y="19313"/>
                    <a:pt x="12833" y="19313"/>
                  </a:cubicBezTo>
                  <a:cubicBezTo>
                    <a:pt x="12198" y="19440"/>
                    <a:pt x="11562" y="19567"/>
                    <a:pt x="10800" y="19567"/>
                  </a:cubicBezTo>
                  <a:cubicBezTo>
                    <a:pt x="8640" y="19567"/>
                    <a:pt x="6607" y="18678"/>
                    <a:pt x="5082" y="17407"/>
                  </a:cubicBezTo>
                  <a:moveTo>
                    <a:pt x="21600" y="11308"/>
                  </a:moveTo>
                  <a:cubicBezTo>
                    <a:pt x="19567" y="11308"/>
                    <a:pt x="19567" y="11308"/>
                    <a:pt x="19567" y="11308"/>
                  </a:cubicBezTo>
                  <a:cubicBezTo>
                    <a:pt x="19313" y="14485"/>
                    <a:pt x="17407" y="17280"/>
                    <a:pt x="14739" y="18551"/>
                  </a:cubicBezTo>
                  <a:cubicBezTo>
                    <a:pt x="15374" y="20584"/>
                    <a:pt x="15374" y="20584"/>
                    <a:pt x="15374" y="20584"/>
                  </a:cubicBezTo>
                  <a:cubicBezTo>
                    <a:pt x="18932" y="18932"/>
                    <a:pt x="21346" y="15374"/>
                    <a:pt x="21600" y="11308"/>
                  </a:cubicBezTo>
                  <a:moveTo>
                    <a:pt x="762" y="6861"/>
                  </a:moveTo>
                  <a:cubicBezTo>
                    <a:pt x="254" y="8005"/>
                    <a:pt x="0" y="9402"/>
                    <a:pt x="0" y="10800"/>
                  </a:cubicBezTo>
                  <a:cubicBezTo>
                    <a:pt x="0" y="13214"/>
                    <a:pt x="889" y="15501"/>
                    <a:pt x="2287" y="17407"/>
                  </a:cubicBezTo>
                  <a:cubicBezTo>
                    <a:pt x="3685" y="15882"/>
                    <a:pt x="3685" y="15882"/>
                    <a:pt x="3685" y="15882"/>
                  </a:cubicBezTo>
                  <a:cubicBezTo>
                    <a:pt x="2668" y="14485"/>
                    <a:pt x="2033" y="12706"/>
                    <a:pt x="2033" y="10800"/>
                  </a:cubicBezTo>
                  <a:cubicBezTo>
                    <a:pt x="2033" y="9656"/>
                    <a:pt x="2287" y="8513"/>
                    <a:pt x="2668" y="7624"/>
                  </a:cubicBezTo>
                  <a:cubicBezTo>
                    <a:pt x="762" y="6861"/>
                    <a:pt x="762" y="6861"/>
                    <a:pt x="762" y="6861"/>
                  </a:cubicBezTo>
                  <a:moveTo>
                    <a:pt x="17280" y="2160"/>
                  </a:moveTo>
                  <a:cubicBezTo>
                    <a:pt x="16136" y="3812"/>
                    <a:pt x="16136" y="3812"/>
                    <a:pt x="16136" y="3812"/>
                  </a:cubicBezTo>
                  <a:cubicBezTo>
                    <a:pt x="17915" y="5082"/>
                    <a:pt x="19059" y="7115"/>
                    <a:pt x="19440" y="9275"/>
                  </a:cubicBezTo>
                  <a:cubicBezTo>
                    <a:pt x="21473" y="9275"/>
                    <a:pt x="21473" y="9275"/>
                    <a:pt x="21473" y="9275"/>
                  </a:cubicBezTo>
                  <a:cubicBezTo>
                    <a:pt x="21092" y="6353"/>
                    <a:pt x="19567" y="3812"/>
                    <a:pt x="17280" y="2160"/>
                  </a:cubicBezTo>
                  <a:moveTo>
                    <a:pt x="8132" y="254"/>
                  </a:moveTo>
                  <a:cubicBezTo>
                    <a:pt x="5464" y="1016"/>
                    <a:pt x="3049" y="2668"/>
                    <a:pt x="1652" y="5082"/>
                  </a:cubicBezTo>
                  <a:cubicBezTo>
                    <a:pt x="3558" y="5845"/>
                    <a:pt x="3558" y="5845"/>
                    <a:pt x="3558" y="5845"/>
                  </a:cubicBezTo>
                  <a:cubicBezTo>
                    <a:pt x="4701" y="4066"/>
                    <a:pt x="6480" y="2795"/>
                    <a:pt x="8513" y="2287"/>
                  </a:cubicBezTo>
                  <a:cubicBezTo>
                    <a:pt x="8132" y="254"/>
                    <a:pt x="8132" y="254"/>
                    <a:pt x="8132" y="254"/>
                  </a:cubicBezTo>
                  <a:moveTo>
                    <a:pt x="10800" y="0"/>
                  </a:moveTo>
                  <a:cubicBezTo>
                    <a:pt x="10546" y="0"/>
                    <a:pt x="10419" y="0"/>
                    <a:pt x="10165" y="0"/>
                  </a:cubicBezTo>
                  <a:cubicBezTo>
                    <a:pt x="10546" y="2033"/>
                    <a:pt x="10546" y="2033"/>
                    <a:pt x="10546" y="2033"/>
                  </a:cubicBezTo>
                  <a:cubicBezTo>
                    <a:pt x="10546" y="2033"/>
                    <a:pt x="10673" y="2033"/>
                    <a:pt x="10800" y="2033"/>
                  </a:cubicBezTo>
                  <a:cubicBezTo>
                    <a:pt x="12071" y="2033"/>
                    <a:pt x="13341" y="2287"/>
                    <a:pt x="14358" y="2795"/>
                  </a:cubicBezTo>
                  <a:cubicBezTo>
                    <a:pt x="15501" y="1016"/>
                    <a:pt x="15501" y="1016"/>
                    <a:pt x="15501" y="1016"/>
                  </a:cubicBezTo>
                  <a:cubicBezTo>
                    <a:pt x="14104" y="381"/>
                    <a:pt x="12452" y="0"/>
                    <a:pt x="10800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 flipH="1">
              <a:off x="514884" y="1066999"/>
              <a:ext cx="42681" cy="45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0"/>
                  </a:moveTo>
                  <a:cubicBezTo>
                    <a:pt x="10800" y="3086"/>
                    <a:pt x="5400" y="4114"/>
                    <a:pt x="0" y="6171"/>
                  </a:cubicBezTo>
                  <a:cubicBezTo>
                    <a:pt x="5400" y="21600"/>
                    <a:pt x="5400" y="21600"/>
                    <a:pt x="5400" y="21600"/>
                  </a:cubicBezTo>
                  <a:cubicBezTo>
                    <a:pt x="10800" y="20571"/>
                    <a:pt x="16200" y="18514"/>
                    <a:pt x="21600" y="16457"/>
                  </a:cubicBezTo>
                  <a:cubicBezTo>
                    <a:pt x="16200" y="0"/>
                    <a:pt x="16200" y="0"/>
                    <a:pt x="162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 flipH="1">
              <a:off x="408638" y="909900"/>
              <a:ext cx="37232" cy="3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271" y="5400"/>
                    <a:pt x="1271" y="10800"/>
                    <a:pt x="1271" y="16200"/>
                  </a:cubicBezTo>
                  <a:cubicBezTo>
                    <a:pt x="1271" y="17550"/>
                    <a:pt x="1271" y="20250"/>
                    <a:pt x="1271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250"/>
                    <a:pt x="21600" y="17550"/>
                    <a:pt x="21600" y="16200"/>
                  </a:cubicBezTo>
                  <a:cubicBezTo>
                    <a:pt x="21600" y="10800"/>
                    <a:pt x="21600" y="5400"/>
                    <a:pt x="20329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 flipH="1">
              <a:off x="482193" y="770055"/>
              <a:ext cx="280599" cy="11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" y="13292"/>
                  </a:moveTo>
                  <a:cubicBezTo>
                    <a:pt x="665" y="14954"/>
                    <a:pt x="332" y="17031"/>
                    <a:pt x="0" y="19108"/>
                  </a:cubicBezTo>
                  <a:cubicBezTo>
                    <a:pt x="2492" y="21600"/>
                    <a:pt x="2492" y="21600"/>
                    <a:pt x="2492" y="21600"/>
                  </a:cubicBezTo>
                  <a:cubicBezTo>
                    <a:pt x="2825" y="19523"/>
                    <a:pt x="3157" y="17446"/>
                    <a:pt x="3655" y="15785"/>
                  </a:cubicBezTo>
                  <a:cubicBezTo>
                    <a:pt x="1163" y="13292"/>
                    <a:pt x="1163" y="13292"/>
                    <a:pt x="1163" y="13292"/>
                  </a:cubicBezTo>
                  <a:moveTo>
                    <a:pt x="19274" y="0"/>
                  </a:moveTo>
                  <a:cubicBezTo>
                    <a:pt x="17778" y="5815"/>
                    <a:pt x="17778" y="5815"/>
                    <a:pt x="17778" y="5815"/>
                  </a:cubicBezTo>
                  <a:cubicBezTo>
                    <a:pt x="18609" y="6646"/>
                    <a:pt x="19440" y="7892"/>
                    <a:pt x="20105" y="9138"/>
                  </a:cubicBezTo>
                  <a:cubicBezTo>
                    <a:pt x="21600" y="3738"/>
                    <a:pt x="21600" y="3738"/>
                    <a:pt x="21600" y="3738"/>
                  </a:cubicBezTo>
                  <a:cubicBezTo>
                    <a:pt x="20935" y="2077"/>
                    <a:pt x="20105" y="1246"/>
                    <a:pt x="19274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 flipH="1">
              <a:off x="596612" y="752801"/>
              <a:ext cx="139846" cy="320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55" y="18121"/>
                  </a:moveTo>
                  <a:cubicBezTo>
                    <a:pt x="0" y="19860"/>
                    <a:pt x="0" y="19860"/>
                    <a:pt x="0" y="19860"/>
                  </a:cubicBezTo>
                  <a:cubicBezTo>
                    <a:pt x="1329" y="20440"/>
                    <a:pt x="2326" y="21020"/>
                    <a:pt x="3655" y="21600"/>
                  </a:cubicBezTo>
                  <a:cubicBezTo>
                    <a:pt x="7311" y="19860"/>
                    <a:pt x="7311" y="19860"/>
                    <a:pt x="7311" y="19860"/>
                  </a:cubicBezTo>
                  <a:cubicBezTo>
                    <a:pt x="5982" y="19281"/>
                    <a:pt x="4652" y="18701"/>
                    <a:pt x="3655" y="18121"/>
                  </a:cubicBezTo>
                  <a:moveTo>
                    <a:pt x="20603" y="0"/>
                  </a:moveTo>
                  <a:cubicBezTo>
                    <a:pt x="18609" y="0"/>
                    <a:pt x="16948" y="145"/>
                    <a:pt x="15286" y="290"/>
                  </a:cubicBezTo>
                  <a:cubicBezTo>
                    <a:pt x="16283" y="2609"/>
                    <a:pt x="16283" y="2609"/>
                    <a:pt x="16283" y="2609"/>
                  </a:cubicBezTo>
                  <a:cubicBezTo>
                    <a:pt x="17945" y="2464"/>
                    <a:pt x="19606" y="2319"/>
                    <a:pt x="21600" y="2319"/>
                  </a:cubicBezTo>
                  <a:cubicBezTo>
                    <a:pt x="20603" y="0"/>
                    <a:pt x="20603" y="0"/>
                    <a:pt x="20603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 flipH="1">
              <a:off x="425891" y="752801"/>
              <a:ext cx="332361" cy="331451"/>
            </a:xfrm>
            <a:prstGeom prst="ellipse">
              <a:avLst/>
            </a:prstGeom>
            <a:solidFill>
              <a:srgbClr val="DCE1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 flipH="1">
              <a:off x="408638" y="735548"/>
              <a:ext cx="366867" cy="36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828" y="21600"/>
                    <a:pt x="0" y="16645"/>
                    <a:pt x="0" y="10800"/>
                  </a:cubicBezTo>
                  <a:cubicBezTo>
                    <a:pt x="0" y="4828"/>
                    <a:pt x="4828" y="0"/>
                    <a:pt x="10800" y="0"/>
                  </a:cubicBezTo>
                  <a:cubicBezTo>
                    <a:pt x="16772" y="0"/>
                    <a:pt x="21600" y="4828"/>
                    <a:pt x="21600" y="10800"/>
                  </a:cubicBezTo>
                  <a:cubicBezTo>
                    <a:pt x="21600" y="16645"/>
                    <a:pt x="16772" y="21600"/>
                    <a:pt x="10800" y="21600"/>
                  </a:cubicBezTo>
                  <a:close/>
                  <a:moveTo>
                    <a:pt x="10800" y="2033"/>
                  </a:moveTo>
                  <a:cubicBezTo>
                    <a:pt x="5972" y="2033"/>
                    <a:pt x="2033" y="5972"/>
                    <a:pt x="2033" y="10800"/>
                  </a:cubicBezTo>
                  <a:cubicBezTo>
                    <a:pt x="2033" y="15628"/>
                    <a:pt x="5972" y="19567"/>
                    <a:pt x="10800" y="19567"/>
                  </a:cubicBezTo>
                  <a:cubicBezTo>
                    <a:pt x="15628" y="19567"/>
                    <a:pt x="19567" y="15628"/>
                    <a:pt x="19567" y="10800"/>
                  </a:cubicBezTo>
                  <a:cubicBezTo>
                    <a:pt x="19567" y="5972"/>
                    <a:pt x="15628" y="2033"/>
                    <a:pt x="10800" y="2033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 flipH="1">
              <a:off x="930787" y="718294"/>
              <a:ext cx="120776" cy="11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100" y="12343"/>
                    <a:pt x="4629" y="13886"/>
                    <a:pt x="1157" y="15429"/>
                  </a:cubicBezTo>
                  <a:cubicBezTo>
                    <a:pt x="3086" y="18900"/>
                    <a:pt x="6557" y="21600"/>
                    <a:pt x="10800" y="21600"/>
                  </a:cubicBezTo>
                  <a:cubicBezTo>
                    <a:pt x="15429" y="21600"/>
                    <a:pt x="19286" y="18514"/>
                    <a:pt x="20829" y="14657"/>
                  </a:cubicBezTo>
                  <a:cubicBezTo>
                    <a:pt x="10800" y="10800"/>
                    <a:pt x="10800" y="10800"/>
                    <a:pt x="10800" y="10800"/>
                  </a:cubicBezTo>
                  <a:moveTo>
                    <a:pt x="4243" y="2314"/>
                  </a:moveTo>
                  <a:cubicBezTo>
                    <a:pt x="1929" y="3857"/>
                    <a:pt x="386" y="6557"/>
                    <a:pt x="0" y="9257"/>
                  </a:cubicBezTo>
                  <a:cubicBezTo>
                    <a:pt x="2700" y="8100"/>
                    <a:pt x="5014" y="6943"/>
                    <a:pt x="6557" y="6171"/>
                  </a:cubicBezTo>
                  <a:cubicBezTo>
                    <a:pt x="4243" y="2314"/>
                    <a:pt x="4243" y="2314"/>
                    <a:pt x="4243" y="2314"/>
                  </a:cubicBezTo>
                  <a:moveTo>
                    <a:pt x="16971" y="1543"/>
                  </a:moveTo>
                  <a:cubicBezTo>
                    <a:pt x="15043" y="5786"/>
                    <a:pt x="15043" y="5786"/>
                    <a:pt x="15043" y="5786"/>
                  </a:cubicBezTo>
                  <a:cubicBezTo>
                    <a:pt x="21600" y="8486"/>
                    <a:pt x="21600" y="8486"/>
                    <a:pt x="21600" y="8486"/>
                  </a:cubicBezTo>
                  <a:cubicBezTo>
                    <a:pt x="20829" y="5786"/>
                    <a:pt x="19286" y="3086"/>
                    <a:pt x="16971" y="1543"/>
                  </a:cubicBezTo>
                  <a:moveTo>
                    <a:pt x="10800" y="0"/>
                  </a:moveTo>
                  <a:cubicBezTo>
                    <a:pt x="10414" y="0"/>
                    <a:pt x="10029" y="0"/>
                    <a:pt x="10029" y="0"/>
                  </a:cubicBezTo>
                  <a:cubicBezTo>
                    <a:pt x="10414" y="771"/>
                    <a:pt x="10414" y="771"/>
                    <a:pt x="10414" y="771"/>
                  </a:cubicBezTo>
                  <a:cubicBezTo>
                    <a:pt x="11186" y="0"/>
                    <a:pt x="11186" y="0"/>
                    <a:pt x="11186" y="0"/>
                  </a:cubicBezTo>
                  <a:cubicBezTo>
                    <a:pt x="10800" y="0"/>
                    <a:pt x="10800" y="0"/>
                    <a:pt x="10800" y="0"/>
                  </a:cubicBezTo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 flipH="1">
              <a:off x="930787" y="718294"/>
              <a:ext cx="96258" cy="8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40" y="8526"/>
                  </a:moveTo>
                  <a:cubicBezTo>
                    <a:pt x="11520" y="13074"/>
                    <a:pt x="11520" y="13074"/>
                    <a:pt x="11520" y="13074"/>
                  </a:cubicBezTo>
                  <a:cubicBezTo>
                    <a:pt x="11520" y="14211"/>
                    <a:pt x="10560" y="14779"/>
                    <a:pt x="10080" y="15347"/>
                  </a:cubicBezTo>
                  <a:cubicBezTo>
                    <a:pt x="9600" y="15347"/>
                    <a:pt x="9120" y="15916"/>
                    <a:pt x="8160" y="15916"/>
                  </a:cubicBezTo>
                  <a:cubicBezTo>
                    <a:pt x="20640" y="21600"/>
                    <a:pt x="20640" y="21600"/>
                    <a:pt x="20640" y="21600"/>
                  </a:cubicBezTo>
                  <a:cubicBezTo>
                    <a:pt x="21120" y="19895"/>
                    <a:pt x="21600" y="17621"/>
                    <a:pt x="21600" y="15916"/>
                  </a:cubicBezTo>
                  <a:cubicBezTo>
                    <a:pt x="21600" y="14779"/>
                    <a:pt x="21600" y="13642"/>
                    <a:pt x="21600" y="12505"/>
                  </a:cubicBezTo>
                  <a:cubicBezTo>
                    <a:pt x="13440" y="8526"/>
                    <a:pt x="13440" y="8526"/>
                    <a:pt x="13440" y="8526"/>
                  </a:cubicBezTo>
                  <a:moveTo>
                    <a:pt x="7200" y="0"/>
                  </a:moveTo>
                  <a:cubicBezTo>
                    <a:pt x="4320" y="0"/>
                    <a:pt x="1920" y="1137"/>
                    <a:pt x="0" y="3411"/>
                  </a:cubicBezTo>
                  <a:cubicBezTo>
                    <a:pt x="2880" y="9095"/>
                    <a:pt x="2880" y="9095"/>
                    <a:pt x="2880" y="9095"/>
                  </a:cubicBezTo>
                  <a:cubicBezTo>
                    <a:pt x="3840" y="8526"/>
                    <a:pt x="4800" y="7958"/>
                    <a:pt x="5280" y="7958"/>
                  </a:cubicBezTo>
                  <a:cubicBezTo>
                    <a:pt x="7680" y="1137"/>
                    <a:pt x="7680" y="1137"/>
                    <a:pt x="7680" y="1137"/>
                  </a:cubicBezTo>
                  <a:cubicBezTo>
                    <a:pt x="7200" y="0"/>
                    <a:pt x="7200" y="0"/>
                    <a:pt x="72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 flipH="1">
              <a:off x="956213" y="718294"/>
              <a:ext cx="95350" cy="85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36" y="0"/>
                  </a:moveTo>
                  <a:cubicBezTo>
                    <a:pt x="13255" y="1080"/>
                    <a:pt x="13255" y="1080"/>
                    <a:pt x="13255" y="1080"/>
                  </a:cubicBezTo>
                  <a:cubicBezTo>
                    <a:pt x="10800" y="7560"/>
                    <a:pt x="10800" y="7560"/>
                    <a:pt x="10800" y="7560"/>
                  </a:cubicBezTo>
                  <a:cubicBezTo>
                    <a:pt x="10309" y="7560"/>
                    <a:pt x="9327" y="8100"/>
                    <a:pt x="8345" y="8640"/>
                  </a:cubicBezTo>
                  <a:cubicBezTo>
                    <a:pt x="6382" y="9720"/>
                    <a:pt x="3436" y="11340"/>
                    <a:pt x="0" y="12960"/>
                  </a:cubicBezTo>
                  <a:cubicBezTo>
                    <a:pt x="0" y="13500"/>
                    <a:pt x="0" y="14040"/>
                    <a:pt x="0" y="15120"/>
                  </a:cubicBezTo>
                  <a:cubicBezTo>
                    <a:pt x="0" y="17280"/>
                    <a:pt x="491" y="19980"/>
                    <a:pt x="1473" y="21600"/>
                  </a:cubicBezTo>
                  <a:cubicBezTo>
                    <a:pt x="5891" y="19440"/>
                    <a:pt x="10309" y="17280"/>
                    <a:pt x="13745" y="15120"/>
                  </a:cubicBezTo>
                  <a:cubicBezTo>
                    <a:pt x="14727" y="15120"/>
                    <a:pt x="15218" y="14580"/>
                    <a:pt x="15709" y="14580"/>
                  </a:cubicBezTo>
                  <a:cubicBezTo>
                    <a:pt x="16200" y="14040"/>
                    <a:pt x="17182" y="13500"/>
                    <a:pt x="17182" y="12420"/>
                  </a:cubicBezTo>
                  <a:cubicBezTo>
                    <a:pt x="19145" y="8100"/>
                    <a:pt x="19145" y="8100"/>
                    <a:pt x="19145" y="8100"/>
                  </a:cubicBezTo>
                  <a:cubicBezTo>
                    <a:pt x="21600" y="2160"/>
                    <a:pt x="21600" y="2160"/>
                    <a:pt x="21600" y="2160"/>
                  </a:cubicBezTo>
                  <a:cubicBezTo>
                    <a:pt x="19636" y="540"/>
                    <a:pt x="16691" y="0"/>
                    <a:pt x="14236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 flipH="1">
              <a:off x="896280" y="683787"/>
              <a:ext cx="189790" cy="188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3255"/>
                  </a:moveTo>
                  <a:cubicBezTo>
                    <a:pt x="16200" y="15709"/>
                    <a:pt x="13745" y="17673"/>
                    <a:pt x="10800" y="17673"/>
                  </a:cubicBezTo>
                  <a:cubicBezTo>
                    <a:pt x="8100" y="17673"/>
                    <a:pt x="5891" y="15955"/>
                    <a:pt x="4664" y="13745"/>
                  </a:cubicBezTo>
                  <a:cubicBezTo>
                    <a:pt x="3682" y="14482"/>
                    <a:pt x="2455" y="14973"/>
                    <a:pt x="1227" y="15464"/>
                  </a:cubicBezTo>
                  <a:cubicBezTo>
                    <a:pt x="2945" y="19145"/>
                    <a:pt x="6627" y="21600"/>
                    <a:pt x="10800" y="21600"/>
                  </a:cubicBezTo>
                  <a:cubicBezTo>
                    <a:pt x="15464" y="21600"/>
                    <a:pt x="19145" y="18655"/>
                    <a:pt x="20864" y="14727"/>
                  </a:cubicBezTo>
                  <a:cubicBezTo>
                    <a:pt x="17182" y="13255"/>
                    <a:pt x="17182" y="13255"/>
                    <a:pt x="17182" y="13255"/>
                  </a:cubicBezTo>
                  <a:moveTo>
                    <a:pt x="4418" y="1964"/>
                  </a:moveTo>
                  <a:cubicBezTo>
                    <a:pt x="1718" y="3927"/>
                    <a:pt x="0" y="7118"/>
                    <a:pt x="0" y="10800"/>
                  </a:cubicBezTo>
                  <a:cubicBezTo>
                    <a:pt x="0" y="11045"/>
                    <a:pt x="0" y="11291"/>
                    <a:pt x="0" y="11782"/>
                  </a:cubicBezTo>
                  <a:cubicBezTo>
                    <a:pt x="1473" y="11045"/>
                    <a:pt x="2945" y="10309"/>
                    <a:pt x="3927" y="9818"/>
                  </a:cubicBezTo>
                  <a:cubicBezTo>
                    <a:pt x="4173" y="8100"/>
                    <a:pt x="5155" y="6382"/>
                    <a:pt x="6627" y="5400"/>
                  </a:cubicBezTo>
                  <a:cubicBezTo>
                    <a:pt x="4418" y="1964"/>
                    <a:pt x="4418" y="1964"/>
                    <a:pt x="4418" y="1964"/>
                  </a:cubicBezTo>
                  <a:moveTo>
                    <a:pt x="16445" y="1473"/>
                  </a:moveTo>
                  <a:cubicBezTo>
                    <a:pt x="14727" y="4909"/>
                    <a:pt x="14727" y="4909"/>
                    <a:pt x="14727" y="4909"/>
                  </a:cubicBezTo>
                  <a:cubicBezTo>
                    <a:pt x="16200" y="5891"/>
                    <a:pt x="17182" y="7609"/>
                    <a:pt x="17673" y="9327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6873"/>
                    <a:pt x="19636" y="3191"/>
                    <a:pt x="16445" y="1473"/>
                  </a:cubicBezTo>
                  <a:moveTo>
                    <a:pt x="10800" y="0"/>
                  </a:moveTo>
                  <a:cubicBezTo>
                    <a:pt x="9818" y="0"/>
                    <a:pt x="8836" y="0"/>
                    <a:pt x="8100" y="245"/>
                  </a:cubicBezTo>
                  <a:cubicBezTo>
                    <a:pt x="10309" y="3927"/>
                    <a:pt x="10309" y="3927"/>
                    <a:pt x="10309" y="3927"/>
                  </a:cubicBezTo>
                  <a:cubicBezTo>
                    <a:pt x="10309" y="3927"/>
                    <a:pt x="10555" y="3927"/>
                    <a:pt x="10800" y="3927"/>
                  </a:cubicBezTo>
                  <a:cubicBezTo>
                    <a:pt x="10800" y="3927"/>
                    <a:pt x="10800" y="3927"/>
                    <a:pt x="11045" y="3927"/>
                  </a:cubicBezTo>
                  <a:cubicBezTo>
                    <a:pt x="12764" y="0"/>
                    <a:pt x="12764" y="0"/>
                    <a:pt x="12764" y="0"/>
                  </a:cubicBezTo>
                  <a:cubicBezTo>
                    <a:pt x="12027" y="0"/>
                    <a:pt x="11536" y="0"/>
                    <a:pt x="10800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 flipH="1">
              <a:off x="896280" y="685603"/>
              <a:ext cx="150743" cy="12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63" y="13546"/>
                  </a:moveTo>
                  <a:cubicBezTo>
                    <a:pt x="16663" y="14278"/>
                    <a:pt x="16663" y="15010"/>
                    <a:pt x="16663" y="15742"/>
                  </a:cubicBezTo>
                  <a:cubicBezTo>
                    <a:pt x="16663" y="16841"/>
                    <a:pt x="16354" y="18305"/>
                    <a:pt x="16046" y="19403"/>
                  </a:cubicBezTo>
                  <a:cubicBezTo>
                    <a:pt x="20674" y="21600"/>
                    <a:pt x="20674" y="21600"/>
                    <a:pt x="20674" y="21600"/>
                  </a:cubicBezTo>
                  <a:cubicBezTo>
                    <a:pt x="21291" y="19769"/>
                    <a:pt x="21600" y="17939"/>
                    <a:pt x="21600" y="15742"/>
                  </a:cubicBezTo>
                  <a:cubicBezTo>
                    <a:pt x="16663" y="13546"/>
                    <a:pt x="16663" y="13546"/>
                    <a:pt x="16663" y="13546"/>
                  </a:cubicBezTo>
                  <a:moveTo>
                    <a:pt x="4629" y="0"/>
                  </a:moveTo>
                  <a:cubicBezTo>
                    <a:pt x="3086" y="366"/>
                    <a:pt x="1543" y="1464"/>
                    <a:pt x="0" y="2563"/>
                  </a:cubicBezTo>
                  <a:cubicBezTo>
                    <a:pt x="2777" y="7688"/>
                    <a:pt x="2777" y="7688"/>
                    <a:pt x="2777" y="7688"/>
                  </a:cubicBezTo>
                  <a:cubicBezTo>
                    <a:pt x="4011" y="6224"/>
                    <a:pt x="5554" y="5492"/>
                    <a:pt x="7406" y="5492"/>
                  </a:cubicBezTo>
                  <a:cubicBezTo>
                    <a:pt x="4629" y="0"/>
                    <a:pt x="4629" y="0"/>
                    <a:pt x="4629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 flipH="1">
              <a:off x="941684" y="683787"/>
              <a:ext cx="144386" cy="135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58" y="13714"/>
                  </a:moveTo>
                  <a:cubicBezTo>
                    <a:pt x="3869" y="14400"/>
                    <a:pt x="1934" y="15429"/>
                    <a:pt x="0" y="16457"/>
                  </a:cubicBezTo>
                  <a:cubicBezTo>
                    <a:pt x="322" y="18171"/>
                    <a:pt x="645" y="20229"/>
                    <a:pt x="1612" y="21600"/>
                  </a:cubicBezTo>
                  <a:cubicBezTo>
                    <a:pt x="3224" y="20914"/>
                    <a:pt x="4836" y="20229"/>
                    <a:pt x="6125" y="19200"/>
                  </a:cubicBezTo>
                  <a:cubicBezTo>
                    <a:pt x="5481" y="18171"/>
                    <a:pt x="5158" y="16457"/>
                    <a:pt x="5158" y="15086"/>
                  </a:cubicBezTo>
                  <a:cubicBezTo>
                    <a:pt x="5158" y="14400"/>
                    <a:pt x="5158" y="14057"/>
                    <a:pt x="5158" y="13714"/>
                  </a:cubicBezTo>
                  <a:moveTo>
                    <a:pt x="16764" y="0"/>
                  </a:moveTo>
                  <a:cubicBezTo>
                    <a:pt x="14507" y="5486"/>
                    <a:pt x="14507" y="5486"/>
                    <a:pt x="14507" y="5486"/>
                  </a:cubicBezTo>
                  <a:cubicBezTo>
                    <a:pt x="16119" y="5486"/>
                    <a:pt x="18054" y="5829"/>
                    <a:pt x="19343" y="6857"/>
                  </a:cubicBezTo>
                  <a:cubicBezTo>
                    <a:pt x="21600" y="2057"/>
                    <a:pt x="21600" y="2057"/>
                    <a:pt x="21600" y="2057"/>
                  </a:cubicBezTo>
                  <a:cubicBezTo>
                    <a:pt x="19988" y="1029"/>
                    <a:pt x="18376" y="343"/>
                    <a:pt x="16764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 flipH="1">
              <a:off x="913534" y="683787"/>
              <a:ext cx="155283" cy="154375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 flipH="1">
              <a:off x="896280" y="666533"/>
              <a:ext cx="189790" cy="188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909" y="21600"/>
                    <a:pt x="0" y="16691"/>
                    <a:pt x="0" y="10800"/>
                  </a:cubicBezTo>
                  <a:cubicBezTo>
                    <a:pt x="0" y="4664"/>
                    <a:pt x="4909" y="0"/>
                    <a:pt x="10800" y="0"/>
                  </a:cubicBezTo>
                  <a:cubicBezTo>
                    <a:pt x="16691" y="0"/>
                    <a:pt x="21600" y="4664"/>
                    <a:pt x="21600" y="10800"/>
                  </a:cubicBezTo>
                  <a:cubicBezTo>
                    <a:pt x="21600" y="16691"/>
                    <a:pt x="16691" y="21600"/>
                    <a:pt x="10800" y="21600"/>
                  </a:cubicBezTo>
                  <a:close/>
                  <a:moveTo>
                    <a:pt x="10800" y="3927"/>
                  </a:moveTo>
                  <a:cubicBezTo>
                    <a:pt x="7118" y="3927"/>
                    <a:pt x="3927" y="6873"/>
                    <a:pt x="3927" y="10800"/>
                  </a:cubicBezTo>
                  <a:cubicBezTo>
                    <a:pt x="3927" y="14482"/>
                    <a:pt x="7118" y="17673"/>
                    <a:pt x="10800" y="17673"/>
                  </a:cubicBezTo>
                  <a:cubicBezTo>
                    <a:pt x="14727" y="17673"/>
                    <a:pt x="17673" y="14482"/>
                    <a:pt x="17673" y="10800"/>
                  </a:cubicBezTo>
                  <a:cubicBezTo>
                    <a:pt x="17673" y="6873"/>
                    <a:pt x="14727" y="3927"/>
                    <a:pt x="10800" y="392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 flipH="1">
              <a:off x="1161441" y="384119"/>
              <a:ext cx="81728" cy="8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05" y="18189"/>
                  </a:moveTo>
                  <a:cubicBezTo>
                    <a:pt x="11937" y="21600"/>
                    <a:pt x="11937" y="21600"/>
                    <a:pt x="11937" y="21600"/>
                  </a:cubicBezTo>
                  <a:cubicBezTo>
                    <a:pt x="13074" y="21032"/>
                    <a:pt x="13642" y="21032"/>
                    <a:pt x="14211" y="21032"/>
                  </a:cubicBezTo>
                  <a:cubicBezTo>
                    <a:pt x="12505" y="18189"/>
                    <a:pt x="12505" y="18189"/>
                    <a:pt x="12505" y="18189"/>
                  </a:cubicBezTo>
                  <a:moveTo>
                    <a:pt x="20463" y="6253"/>
                  </a:moveTo>
                  <a:cubicBezTo>
                    <a:pt x="17053" y="7958"/>
                    <a:pt x="17053" y="7958"/>
                    <a:pt x="17053" y="7958"/>
                  </a:cubicBezTo>
                  <a:cubicBezTo>
                    <a:pt x="21032" y="14211"/>
                    <a:pt x="21032" y="14211"/>
                    <a:pt x="21032" y="14211"/>
                  </a:cubicBezTo>
                  <a:cubicBezTo>
                    <a:pt x="21600" y="13074"/>
                    <a:pt x="21600" y="11937"/>
                    <a:pt x="21600" y="10800"/>
                  </a:cubicBezTo>
                  <a:cubicBezTo>
                    <a:pt x="21600" y="9095"/>
                    <a:pt x="21032" y="7958"/>
                    <a:pt x="20463" y="6253"/>
                  </a:cubicBezTo>
                  <a:moveTo>
                    <a:pt x="10800" y="0"/>
                  </a:moveTo>
                  <a:cubicBezTo>
                    <a:pt x="5116" y="0"/>
                    <a:pt x="0" y="4547"/>
                    <a:pt x="0" y="10800"/>
                  </a:cubicBezTo>
                  <a:cubicBezTo>
                    <a:pt x="0" y="13642"/>
                    <a:pt x="1137" y="16484"/>
                    <a:pt x="3411" y="18189"/>
                  </a:cubicBezTo>
                  <a:cubicBezTo>
                    <a:pt x="6253" y="5116"/>
                    <a:pt x="6253" y="5116"/>
                    <a:pt x="6253" y="5116"/>
                  </a:cubicBezTo>
                  <a:cubicBezTo>
                    <a:pt x="6821" y="3979"/>
                    <a:pt x="7389" y="2842"/>
                    <a:pt x="9095" y="2274"/>
                  </a:cubicBezTo>
                  <a:cubicBezTo>
                    <a:pt x="13074" y="0"/>
                    <a:pt x="13074" y="0"/>
                    <a:pt x="13074" y="0"/>
                  </a:cubicBezTo>
                  <a:cubicBezTo>
                    <a:pt x="11937" y="0"/>
                    <a:pt x="11368" y="0"/>
                    <a:pt x="10800" y="0"/>
                  </a:cubicBezTo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 flipH="1">
              <a:off x="1163257" y="414086"/>
              <a:ext cx="32692" cy="49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20" y="0"/>
                  </a:moveTo>
                  <a:cubicBezTo>
                    <a:pt x="5760" y="1878"/>
                    <a:pt x="5760" y="1878"/>
                    <a:pt x="5760" y="1878"/>
                  </a:cubicBezTo>
                  <a:cubicBezTo>
                    <a:pt x="0" y="16904"/>
                    <a:pt x="0" y="16904"/>
                    <a:pt x="0" y="16904"/>
                  </a:cubicBezTo>
                  <a:cubicBezTo>
                    <a:pt x="4320" y="21600"/>
                    <a:pt x="4320" y="21600"/>
                    <a:pt x="4320" y="21600"/>
                  </a:cubicBezTo>
                  <a:cubicBezTo>
                    <a:pt x="12960" y="19722"/>
                    <a:pt x="18720" y="15026"/>
                    <a:pt x="21600" y="10330"/>
                  </a:cubicBezTo>
                  <a:cubicBezTo>
                    <a:pt x="11520" y="0"/>
                    <a:pt x="11520" y="0"/>
                    <a:pt x="1152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 flipH="1">
              <a:off x="1165073" y="384119"/>
              <a:ext cx="64475" cy="8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40" y="0"/>
                  </a:moveTo>
                  <a:cubicBezTo>
                    <a:pt x="7200" y="2274"/>
                    <a:pt x="7200" y="2274"/>
                    <a:pt x="7200" y="2274"/>
                  </a:cubicBezTo>
                  <a:cubicBezTo>
                    <a:pt x="5040" y="2842"/>
                    <a:pt x="4320" y="3979"/>
                    <a:pt x="3600" y="5116"/>
                  </a:cubicBezTo>
                  <a:cubicBezTo>
                    <a:pt x="0" y="18189"/>
                    <a:pt x="0" y="18189"/>
                    <a:pt x="0" y="18189"/>
                  </a:cubicBezTo>
                  <a:cubicBezTo>
                    <a:pt x="2160" y="20463"/>
                    <a:pt x="5760" y="21600"/>
                    <a:pt x="9360" y="21600"/>
                  </a:cubicBezTo>
                  <a:cubicBezTo>
                    <a:pt x="10080" y="21600"/>
                    <a:pt x="10080" y="21600"/>
                    <a:pt x="10800" y="21600"/>
                  </a:cubicBezTo>
                  <a:cubicBezTo>
                    <a:pt x="11520" y="18189"/>
                    <a:pt x="11520" y="18189"/>
                    <a:pt x="11520" y="18189"/>
                  </a:cubicBezTo>
                  <a:cubicBezTo>
                    <a:pt x="14400" y="9095"/>
                    <a:pt x="14400" y="9095"/>
                    <a:pt x="14400" y="9095"/>
                  </a:cubicBezTo>
                  <a:cubicBezTo>
                    <a:pt x="17280" y="7958"/>
                    <a:pt x="17280" y="7958"/>
                    <a:pt x="17280" y="7958"/>
                  </a:cubicBezTo>
                  <a:cubicBezTo>
                    <a:pt x="21600" y="6253"/>
                    <a:pt x="21600" y="6253"/>
                    <a:pt x="21600" y="6253"/>
                  </a:cubicBezTo>
                  <a:cubicBezTo>
                    <a:pt x="20160" y="3411"/>
                    <a:pt x="16560" y="568"/>
                    <a:pt x="1224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 flipH="1">
              <a:off x="1126933" y="349612"/>
              <a:ext cx="150743" cy="15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51" y="16354"/>
                  </a:moveTo>
                  <a:cubicBezTo>
                    <a:pt x="12343" y="16354"/>
                    <a:pt x="12034" y="16354"/>
                    <a:pt x="11417" y="16663"/>
                  </a:cubicBezTo>
                  <a:cubicBezTo>
                    <a:pt x="10183" y="21600"/>
                    <a:pt x="10183" y="21600"/>
                    <a:pt x="10183" y="21600"/>
                  </a:cubicBezTo>
                  <a:cubicBezTo>
                    <a:pt x="10491" y="21600"/>
                    <a:pt x="10800" y="21600"/>
                    <a:pt x="10800" y="21600"/>
                  </a:cubicBezTo>
                  <a:cubicBezTo>
                    <a:pt x="12343" y="21600"/>
                    <a:pt x="13886" y="21291"/>
                    <a:pt x="15429" y="20674"/>
                  </a:cubicBezTo>
                  <a:cubicBezTo>
                    <a:pt x="12651" y="16354"/>
                    <a:pt x="12651" y="16354"/>
                    <a:pt x="12651" y="16354"/>
                  </a:cubicBezTo>
                  <a:moveTo>
                    <a:pt x="20674" y="6171"/>
                  </a:moveTo>
                  <a:cubicBezTo>
                    <a:pt x="16046" y="8331"/>
                    <a:pt x="16046" y="8331"/>
                    <a:pt x="16046" y="8331"/>
                  </a:cubicBezTo>
                  <a:cubicBezTo>
                    <a:pt x="16354" y="9257"/>
                    <a:pt x="16663" y="9874"/>
                    <a:pt x="16663" y="10800"/>
                  </a:cubicBezTo>
                  <a:cubicBezTo>
                    <a:pt x="16663" y="11417"/>
                    <a:pt x="16663" y="12034"/>
                    <a:pt x="16354" y="12651"/>
                  </a:cubicBezTo>
                  <a:cubicBezTo>
                    <a:pt x="19131" y="17589"/>
                    <a:pt x="19131" y="17589"/>
                    <a:pt x="19131" y="17589"/>
                  </a:cubicBezTo>
                  <a:cubicBezTo>
                    <a:pt x="20674" y="15737"/>
                    <a:pt x="21600" y="13269"/>
                    <a:pt x="21600" y="10800"/>
                  </a:cubicBezTo>
                  <a:cubicBezTo>
                    <a:pt x="21600" y="9257"/>
                    <a:pt x="21291" y="7714"/>
                    <a:pt x="20674" y="6171"/>
                  </a:cubicBezTo>
                  <a:moveTo>
                    <a:pt x="10800" y="0"/>
                  </a:moveTo>
                  <a:cubicBezTo>
                    <a:pt x="4937" y="0"/>
                    <a:pt x="0" y="4937"/>
                    <a:pt x="0" y="10800"/>
                  </a:cubicBezTo>
                  <a:cubicBezTo>
                    <a:pt x="0" y="14811"/>
                    <a:pt x="2160" y="18206"/>
                    <a:pt x="5554" y="20057"/>
                  </a:cubicBezTo>
                  <a:cubicBezTo>
                    <a:pt x="6789" y="14811"/>
                    <a:pt x="6789" y="14811"/>
                    <a:pt x="6789" y="14811"/>
                  </a:cubicBezTo>
                  <a:cubicBezTo>
                    <a:pt x="5554" y="13886"/>
                    <a:pt x="4937" y="12343"/>
                    <a:pt x="4937" y="10800"/>
                  </a:cubicBezTo>
                  <a:cubicBezTo>
                    <a:pt x="4937" y="7406"/>
                    <a:pt x="7714" y="4937"/>
                    <a:pt x="10800" y="4937"/>
                  </a:cubicBezTo>
                  <a:cubicBezTo>
                    <a:pt x="11109" y="4937"/>
                    <a:pt x="11417" y="4937"/>
                    <a:pt x="12034" y="4937"/>
                  </a:cubicBezTo>
                  <a:cubicBezTo>
                    <a:pt x="17589" y="2160"/>
                    <a:pt x="17589" y="2160"/>
                    <a:pt x="17589" y="2160"/>
                  </a:cubicBezTo>
                  <a:cubicBezTo>
                    <a:pt x="15737" y="926"/>
                    <a:pt x="13269" y="0"/>
                    <a:pt x="10800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 flipH="1">
              <a:off x="1144187" y="437696"/>
              <a:ext cx="44497" cy="56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3" y="0"/>
                  </a:moveTo>
                  <a:cubicBezTo>
                    <a:pt x="10286" y="4154"/>
                    <a:pt x="6171" y="8308"/>
                    <a:pt x="0" y="9969"/>
                  </a:cubicBezTo>
                  <a:cubicBezTo>
                    <a:pt x="9257" y="21600"/>
                    <a:pt x="9257" y="21600"/>
                    <a:pt x="9257" y="21600"/>
                  </a:cubicBezTo>
                  <a:cubicBezTo>
                    <a:pt x="14400" y="19108"/>
                    <a:pt x="18514" y="16615"/>
                    <a:pt x="21600" y="13292"/>
                  </a:cubicBezTo>
                  <a:cubicBezTo>
                    <a:pt x="12343" y="0"/>
                    <a:pt x="12343" y="0"/>
                    <a:pt x="12343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 flipH="1">
              <a:off x="1133290" y="364141"/>
              <a:ext cx="105339" cy="136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3" y="14057"/>
                  </a:moveTo>
                  <a:cubicBezTo>
                    <a:pt x="0" y="19886"/>
                    <a:pt x="0" y="19886"/>
                    <a:pt x="0" y="19886"/>
                  </a:cubicBezTo>
                  <a:cubicBezTo>
                    <a:pt x="2204" y="20914"/>
                    <a:pt x="4408" y="21257"/>
                    <a:pt x="6612" y="21600"/>
                  </a:cubicBezTo>
                  <a:cubicBezTo>
                    <a:pt x="8376" y="16114"/>
                    <a:pt x="8376" y="16114"/>
                    <a:pt x="8376" y="16114"/>
                  </a:cubicBezTo>
                  <a:cubicBezTo>
                    <a:pt x="7935" y="16114"/>
                    <a:pt x="7935" y="16114"/>
                    <a:pt x="7494" y="16114"/>
                  </a:cubicBezTo>
                  <a:cubicBezTo>
                    <a:pt x="5290" y="16114"/>
                    <a:pt x="3086" y="15429"/>
                    <a:pt x="1763" y="14057"/>
                  </a:cubicBezTo>
                  <a:moveTo>
                    <a:pt x="17192" y="0"/>
                  </a:moveTo>
                  <a:cubicBezTo>
                    <a:pt x="9257" y="3086"/>
                    <a:pt x="9257" y="3086"/>
                    <a:pt x="9257" y="3086"/>
                  </a:cubicBezTo>
                  <a:cubicBezTo>
                    <a:pt x="11902" y="3429"/>
                    <a:pt x="14106" y="5143"/>
                    <a:pt x="14988" y="6857"/>
                  </a:cubicBezTo>
                  <a:cubicBezTo>
                    <a:pt x="21600" y="4457"/>
                    <a:pt x="21600" y="4457"/>
                    <a:pt x="21600" y="4457"/>
                  </a:cubicBezTo>
                  <a:cubicBezTo>
                    <a:pt x="20718" y="2743"/>
                    <a:pt x="18955" y="1371"/>
                    <a:pt x="17192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 flipH="1">
              <a:off x="1144188" y="349612"/>
              <a:ext cx="116235" cy="116235"/>
            </a:xfrm>
            <a:prstGeom prst="ellipse">
              <a:avLst/>
            </a:prstGeom>
            <a:solidFill>
              <a:srgbClr val="DCE1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 flipH="1">
              <a:off x="1126933" y="332358"/>
              <a:ext cx="150743" cy="150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4937" y="21600"/>
                    <a:pt x="0" y="16663"/>
                    <a:pt x="0" y="10800"/>
                  </a:cubicBezTo>
                  <a:cubicBezTo>
                    <a:pt x="0" y="4937"/>
                    <a:pt x="4937" y="0"/>
                    <a:pt x="10800" y="0"/>
                  </a:cubicBezTo>
                  <a:cubicBezTo>
                    <a:pt x="16663" y="0"/>
                    <a:pt x="21600" y="4937"/>
                    <a:pt x="21600" y="10800"/>
                  </a:cubicBezTo>
                  <a:cubicBezTo>
                    <a:pt x="21600" y="16663"/>
                    <a:pt x="16663" y="21600"/>
                    <a:pt x="10800" y="21600"/>
                  </a:cubicBezTo>
                  <a:close/>
                  <a:moveTo>
                    <a:pt x="10800" y="4937"/>
                  </a:moveTo>
                  <a:cubicBezTo>
                    <a:pt x="7714" y="4937"/>
                    <a:pt x="4937" y="7406"/>
                    <a:pt x="4937" y="10800"/>
                  </a:cubicBezTo>
                  <a:cubicBezTo>
                    <a:pt x="4937" y="13886"/>
                    <a:pt x="7714" y="16663"/>
                    <a:pt x="10800" y="16663"/>
                  </a:cubicBezTo>
                  <a:cubicBezTo>
                    <a:pt x="13886" y="16663"/>
                    <a:pt x="16663" y="13886"/>
                    <a:pt x="16663" y="10800"/>
                  </a:cubicBezTo>
                  <a:cubicBezTo>
                    <a:pt x="16663" y="7406"/>
                    <a:pt x="13886" y="4937"/>
                    <a:pt x="10800" y="493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pic>
        <p:nvPicPr>
          <p:cNvPr id="322" name="image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7094028" y="1465587"/>
            <a:ext cx="672658" cy="12241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4" name="Group 334"/>
          <p:cNvGrpSpPr/>
          <p:nvPr/>
        </p:nvGrpSpPr>
        <p:grpSpPr>
          <a:xfrm>
            <a:off x="7247670" y="2979991"/>
            <a:ext cx="1547082" cy="880343"/>
            <a:chOff x="0" y="0"/>
            <a:chExt cx="1547080" cy="880341"/>
          </a:xfrm>
        </p:grpSpPr>
        <p:sp>
          <p:nvSpPr>
            <p:cNvPr id="323" name="Shape 323"/>
            <p:cNvSpPr/>
            <p:nvPr/>
          </p:nvSpPr>
          <p:spPr>
            <a:xfrm>
              <a:off x="0" y="580537"/>
              <a:ext cx="1547081" cy="29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62"/>
                    <a:pt x="0" y="393"/>
                    <a:pt x="0" y="524"/>
                  </a:cubicBezTo>
                  <a:cubicBezTo>
                    <a:pt x="0" y="8902"/>
                    <a:pt x="959" y="16495"/>
                    <a:pt x="2448" y="19898"/>
                  </a:cubicBezTo>
                  <a:cubicBezTo>
                    <a:pt x="2927" y="20945"/>
                    <a:pt x="3457" y="21600"/>
                    <a:pt x="3987" y="21600"/>
                  </a:cubicBezTo>
                  <a:cubicBezTo>
                    <a:pt x="19127" y="21600"/>
                    <a:pt x="19127" y="21600"/>
                    <a:pt x="19127" y="21600"/>
                  </a:cubicBezTo>
                  <a:cubicBezTo>
                    <a:pt x="19178" y="21600"/>
                    <a:pt x="19178" y="21600"/>
                    <a:pt x="19178" y="21600"/>
                  </a:cubicBezTo>
                  <a:cubicBezTo>
                    <a:pt x="20136" y="21076"/>
                    <a:pt x="20969" y="17804"/>
                    <a:pt x="21373" y="12960"/>
                  </a:cubicBezTo>
                  <a:cubicBezTo>
                    <a:pt x="21524" y="11258"/>
                    <a:pt x="21600" y="9425"/>
                    <a:pt x="21600" y="7462"/>
                  </a:cubicBezTo>
                  <a:cubicBezTo>
                    <a:pt x="21600" y="7331"/>
                    <a:pt x="21600" y="7069"/>
                    <a:pt x="21600" y="6938"/>
                  </a:cubicBezTo>
                  <a:cubicBezTo>
                    <a:pt x="21575" y="8640"/>
                    <a:pt x="21524" y="10342"/>
                    <a:pt x="21373" y="11913"/>
                  </a:cubicBezTo>
                  <a:cubicBezTo>
                    <a:pt x="20969" y="16756"/>
                    <a:pt x="20136" y="20029"/>
                    <a:pt x="19178" y="20553"/>
                  </a:cubicBezTo>
                  <a:cubicBezTo>
                    <a:pt x="19127" y="20553"/>
                    <a:pt x="19127" y="20553"/>
                    <a:pt x="19127" y="20553"/>
                  </a:cubicBezTo>
                  <a:cubicBezTo>
                    <a:pt x="19127" y="20553"/>
                    <a:pt x="19127" y="20553"/>
                    <a:pt x="19127" y="20553"/>
                  </a:cubicBezTo>
                  <a:cubicBezTo>
                    <a:pt x="19127" y="20553"/>
                    <a:pt x="19127" y="20553"/>
                    <a:pt x="19127" y="20553"/>
                  </a:cubicBezTo>
                  <a:cubicBezTo>
                    <a:pt x="3987" y="20553"/>
                    <a:pt x="3987" y="20553"/>
                    <a:pt x="3987" y="20553"/>
                  </a:cubicBezTo>
                  <a:cubicBezTo>
                    <a:pt x="3987" y="20553"/>
                    <a:pt x="3987" y="20553"/>
                    <a:pt x="3987" y="20553"/>
                  </a:cubicBezTo>
                  <a:cubicBezTo>
                    <a:pt x="3987" y="20553"/>
                    <a:pt x="3962" y="20553"/>
                    <a:pt x="3962" y="20553"/>
                  </a:cubicBezTo>
                  <a:cubicBezTo>
                    <a:pt x="3432" y="20422"/>
                    <a:pt x="2927" y="19898"/>
                    <a:pt x="2448" y="18851"/>
                  </a:cubicBezTo>
                  <a:cubicBezTo>
                    <a:pt x="984" y="15578"/>
                    <a:pt x="50" y="8247"/>
                    <a:pt x="0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83784" y="865847"/>
              <a:ext cx="1086314" cy="1271"/>
            </a:xfrm>
            <a:prstGeom prst="ellipse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14494" y="14494"/>
              <a:ext cx="1518093" cy="83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857" y="21600"/>
                  </a:moveTo>
                  <a:cubicBezTo>
                    <a:pt x="3857" y="21600"/>
                    <a:pt x="3857" y="21600"/>
                    <a:pt x="3857" y="21600"/>
                  </a:cubicBezTo>
                  <a:cubicBezTo>
                    <a:pt x="3369" y="21600"/>
                    <a:pt x="2854" y="21413"/>
                    <a:pt x="2366" y="20991"/>
                  </a:cubicBezTo>
                  <a:cubicBezTo>
                    <a:pt x="874" y="19820"/>
                    <a:pt x="0" y="17196"/>
                    <a:pt x="0" y="14431"/>
                  </a:cubicBezTo>
                  <a:cubicBezTo>
                    <a:pt x="0" y="13494"/>
                    <a:pt x="103" y="12510"/>
                    <a:pt x="334" y="11573"/>
                  </a:cubicBezTo>
                  <a:cubicBezTo>
                    <a:pt x="977" y="8902"/>
                    <a:pt x="2417" y="7309"/>
                    <a:pt x="3934" y="7309"/>
                  </a:cubicBezTo>
                  <a:cubicBezTo>
                    <a:pt x="3934" y="7309"/>
                    <a:pt x="3960" y="7309"/>
                    <a:pt x="3960" y="7309"/>
                  </a:cubicBezTo>
                  <a:cubicBezTo>
                    <a:pt x="4037" y="6794"/>
                    <a:pt x="4140" y="6279"/>
                    <a:pt x="4243" y="5763"/>
                  </a:cubicBezTo>
                  <a:cubicBezTo>
                    <a:pt x="5117" y="2155"/>
                    <a:pt x="7046" y="0"/>
                    <a:pt x="9051" y="0"/>
                  </a:cubicBezTo>
                  <a:cubicBezTo>
                    <a:pt x="9746" y="0"/>
                    <a:pt x="10466" y="234"/>
                    <a:pt x="11134" y="797"/>
                  </a:cubicBezTo>
                  <a:cubicBezTo>
                    <a:pt x="12549" y="1921"/>
                    <a:pt x="13551" y="4030"/>
                    <a:pt x="14014" y="6513"/>
                  </a:cubicBezTo>
                  <a:cubicBezTo>
                    <a:pt x="14400" y="6325"/>
                    <a:pt x="14811" y="6185"/>
                    <a:pt x="15223" y="6185"/>
                  </a:cubicBezTo>
                  <a:cubicBezTo>
                    <a:pt x="15789" y="6185"/>
                    <a:pt x="16354" y="6419"/>
                    <a:pt x="16894" y="6841"/>
                  </a:cubicBezTo>
                  <a:cubicBezTo>
                    <a:pt x="18206" y="7872"/>
                    <a:pt x="19080" y="9980"/>
                    <a:pt x="19337" y="12323"/>
                  </a:cubicBezTo>
                  <a:cubicBezTo>
                    <a:pt x="19594" y="12370"/>
                    <a:pt x="19826" y="12510"/>
                    <a:pt x="20083" y="12698"/>
                  </a:cubicBezTo>
                  <a:cubicBezTo>
                    <a:pt x="20083" y="12698"/>
                    <a:pt x="20083" y="12698"/>
                    <a:pt x="20083" y="12698"/>
                  </a:cubicBezTo>
                  <a:cubicBezTo>
                    <a:pt x="20083" y="12698"/>
                    <a:pt x="20083" y="12698"/>
                    <a:pt x="20083" y="12698"/>
                  </a:cubicBezTo>
                  <a:cubicBezTo>
                    <a:pt x="21034" y="13447"/>
                    <a:pt x="21600" y="15134"/>
                    <a:pt x="21600" y="16915"/>
                  </a:cubicBezTo>
                  <a:cubicBezTo>
                    <a:pt x="21600" y="17524"/>
                    <a:pt x="21523" y="18180"/>
                    <a:pt x="21394" y="18742"/>
                  </a:cubicBezTo>
                  <a:cubicBezTo>
                    <a:pt x="21009" y="20335"/>
                    <a:pt x="20237" y="21413"/>
                    <a:pt x="19311" y="21600"/>
                  </a:cubicBezTo>
                  <a:cubicBezTo>
                    <a:pt x="19286" y="21600"/>
                    <a:pt x="19286" y="21600"/>
                    <a:pt x="19286" y="21600"/>
                  </a:cubicBezTo>
                  <a:cubicBezTo>
                    <a:pt x="3857" y="21600"/>
                    <a:pt x="3857" y="21600"/>
                    <a:pt x="3857" y="2160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0" y="0"/>
              <a:ext cx="1547081" cy="865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27" y="21600"/>
                  </a:moveTo>
                  <a:cubicBezTo>
                    <a:pt x="3987" y="21600"/>
                    <a:pt x="3987" y="21600"/>
                    <a:pt x="3987" y="21600"/>
                  </a:cubicBezTo>
                  <a:cubicBezTo>
                    <a:pt x="3457" y="21600"/>
                    <a:pt x="2927" y="21374"/>
                    <a:pt x="2448" y="21011"/>
                  </a:cubicBezTo>
                  <a:cubicBezTo>
                    <a:pt x="959" y="19834"/>
                    <a:pt x="0" y="17208"/>
                    <a:pt x="0" y="14309"/>
                  </a:cubicBezTo>
                  <a:cubicBezTo>
                    <a:pt x="0" y="13313"/>
                    <a:pt x="101" y="12362"/>
                    <a:pt x="328" y="11411"/>
                  </a:cubicBezTo>
                  <a:cubicBezTo>
                    <a:pt x="959" y="8830"/>
                    <a:pt x="2372" y="7109"/>
                    <a:pt x="3936" y="7064"/>
                  </a:cubicBezTo>
                  <a:cubicBezTo>
                    <a:pt x="4012" y="6611"/>
                    <a:pt x="4088" y="6158"/>
                    <a:pt x="4189" y="5751"/>
                  </a:cubicBezTo>
                  <a:cubicBezTo>
                    <a:pt x="5047" y="2264"/>
                    <a:pt x="6964" y="0"/>
                    <a:pt x="9084" y="0"/>
                  </a:cubicBezTo>
                  <a:cubicBezTo>
                    <a:pt x="9816" y="0"/>
                    <a:pt x="10548" y="272"/>
                    <a:pt x="11204" y="770"/>
                  </a:cubicBezTo>
                  <a:cubicBezTo>
                    <a:pt x="12541" y="1811"/>
                    <a:pt x="13576" y="3804"/>
                    <a:pt x="14080" y="6204"/>
                  </a:cubicBezTo>
                  <a:cubicBezTo>
                    <a:pt x="14434" y="6068"/>
                    <a:pt x="14787" y="5977"/>
                    <a:pt x="15140" y="5977"/>
                  </a:cubicBezTo>
                  <a:cubicBezTo>
                    <a:pt x="15721" y="5977"/>
                    <a:pt x="16301" y="6204"/>
                    <a:pt x="16856" y="6611"/>
                  </a:cubicBezTo>
                  <a:cubicBezTo>
                    <a:pt x="18118" y="7608"/>
                    <a:pt x="19026" y="9600"/>
                    <a:pt x="19354" y="11955"/>
                  </a:cubicBezTo>
                  <a:cubicBezTo>
                    <a:pt x="19581" y="12045"/>
                    <a:pt x="19783" y="12136"/>
                    <a:pt x="19985" y="12272"/>
                  </a:cubicBezTo>
                  <a:cubicBezTo>
                    <a:pt x="20111" y="12408"/>
                    <a:pt x="20111" y="12408"/>
                    <a:pt x="20111" y="12408"/>
                  </a:cubicBezTo>
                  <a:cubicBezTo>
                    <a:pt x="21020" y="13223"/>
                    <a:pt x="21600" y="14853"/>
                    <a:pt x="21600" y="16709"/>
                  </a:cubicBezTo>
                  <a:cubicBezTo>
                    <a:pt x="21600" y="17389"/>
                    <a:pt x="21524" y="18023"/>
                    <a:pt x="21373" y="18611"/>
                  </a:cubicBezTo>
                  <a:cubicBezTo>
                    <a:pt x="20969" y="20287"/>
                    <a:pt x="20136" y="21419"/>
                    <a:pt x="19178" y="21600"/>
                  </a:cubicBezTo>
                  <a:cubicBezTo>
                    <a:pt x="19127" y="21600"/>
                    <a:pt x="19127" y="21600"/>
                    <a:pt x="19127" y="21600"/>
                  </a:cubicBezTo>
                  <a:moveTo>
                    <a:pt x="4012" y="20875"/>
                  </a:moveTo>
                  <a:cubicBezTo>
                    <a:pt x="19127" y="20875"/>
                    <a:pt x="19127" y="20875"/>
                    <a:pt x="19127" y="20875"/>
                  </a:cubicBezTo>
                  <a:cubicBezTo>
                    <a:pt x="19127" y="20875"/>
                    <a:pt x="19127" y="20875"/>
                    <a:pt x="19127" y="20875"/>
                  </a:cubicBezTo>
                  <a:cubicBezTo>
                    <a:pt x="19935" y="20740"/>
                    <a:pt x="20666" y="19743"/>
                    <a:pt x="21020" y="18340"/>
                  </a:cubicBezTo>
                  <a:cubicBezTo>
                    <a:pt x="21121" y="17842"/>
                    <a:pt x="21196" y="17298"/>
                    <a:pt x="21196" y="16709"/>
                  </a:cubicBezTo>
                  <a:cubicBezTo>
                    <a:pt x="21196" y="15079"/>
                    <a:pt x="20666" y="13630"/>
                    <a:pt x="19834" y="12951"/>
                  </a:cubicBezTo>
                  <a:cubicBezTo>
                    <a:pt x="19707" y="12906"/>
                    <a:pt x="19707" y="12906"/>
                    <a:pt x="19707" y="12906"/>
                  </a:cubicBezTo>
                  <a:cubicBezTo>
                    <a:pt x="19707" y="12860"/>
                    <a:pt x="19707" y="12860"/>
                    <a:pt x="19707" y="12860"/>
                  </a:cubicBezTo>
                  <a:cubicBezTo>
                    <a:pt x="19531" y="12770"/>
                    <a:pt x="19354" y="12679"/>
                    <a:pt x="19178" y="12634"/>
                  </a:cubicBezTo>
                  <a:cubicBezTo>
                    <a:pt x="19026" y="12634"/>
                    <a:pt x="19026" y="12634"/>
                    <a:pt x="19026" y="12634"/>
                  </a:cubicBezTo>
                  <a:cubicBezTo>
                    <a:pt x="19001" y="12362"/>
                    <a:pt x="19001" y="12362"/>
                    <a:pt x="19001" y="12362"/>
                  </a:cubicBezTo>
                  <a:cubicBezTo>
                    <a:pt x="18723" y="10098"/>
                    <a:pt x="17865" y="8196"/>
                    <a:pt x="16705" y="7291"/>
                  </a:cubicBezTo>
                  <a:cubicBezTo>
                    <a:pt x="16200" y="6928"/>
                    <a:pt x="15670" y="6702"/>
                    <a:pt x="15140" y="6702"/>
                  </a:cubicBezTo>
                  <a:cubicBezTo>
                    <a:pt x="14762" y="6702"/>
                    <a:pt x="14383" y="6792"/>
                    <a:pt x="14005" y="7019"/>
                  </a:cubicBezTo>
                  <a:cubicBezTo>
                    <a:pt x="13828" y="7109"/>
                    <a:pt x="13828" y="7109"/>
                    <a:pt x="13828" y="7109"/>
                  </a:cubicBezTo>
                  <a:cubicBezTo>
                    <a:pt x="13752" y="6792"/>
                    <a:pt x="13752" y="6792"/>
                    <a:pt x="13752" y="6792"/>
                  </a:cubicBezTo>
                  <a:cubicBezTo>
                    <a:pt x="13323" y="4392"/>
                    <a:pt x="12339" y="2445"/>
                    <a:pt x="11052" y="1449"/>
                  </a:cubicBezTo>
                  <a:cubicBezTo>
                    <a:pt x="10421" y="951"/>
                    <a:pt x="9765" y="725"/>
                    <a:pt x="9084" y="725"/>
                  </a:cubicBezTo>
                  <a:cubicBezTo>
                    <a:pt x="7116" y="725"/>
                    <a:pt x="5350" y="2808"/>
                    <a:pt x="4567" y="6068"/>
                  </a:cubicBezTo>
                  <a:cubicBezTo>
                    <a:pt x="4441" y="6521"/>
                    <a:pt x="4365" y="6974"/>
                    <a:pt x="4290" y="7472"/>
                  </a:cubicBezTo>
                  <a:cubicBezTo>
                    <a:pt x="4264" y="7789"/>
                    <a:pt x="4264" y="7789"/>
                    <a:pt x="4264" y="7789"/>
                  </a:cubicBezTo>
                  <a:cubicBezTo>
                    <a:pt x="4063" y="7789"/>
                    <a:pt x="4063" y="7789"/>
                    <a:pt x="4063" y="7789"/>
                  </a:cubicBezTo>
                  <a:cubicBezTo>
                    <a:pt x="2599" y="7789"/>
                    <a:pt x="1287" y="9328"/>
                    <a:pt x="707" y="11728"/>
                  </a:cubicBezTo>
                  <a:cubicBezTo>
                    <a:pt x="505" y="12543"/>
                    <a:pt x="404" y="13404"/>
                    <a:pt x="404" y="14309"/>
                  </a:cubicBezTo>
                  <a:cubicBezTo>
                    <a:pt x="404" y="16936"/>
                    <a:pt x="1262" y="19291"/>
                    <a:pt x="2599" y="20332"/>
                  </a:cubicBezTo>
                  <a:cubicBezTo>
                    <a:pt x="3053" y="20694"/>
                    <a:pt x="3507" y="20875"/>
                    <a:pt x="3987" y="20875"/>
                  </a:cubicBezTo>
                  <a:cubicBezTo>
                    <a:pt x="4012" y="20875"/>
                    <a:pt x="4012" y="20875"/>
                    <a:pt x="4012" y="20875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32802" y="613340"/>
              <a:ext cx="1486054" cy="22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84" y="8605"/>
                    <a:pt x="1025" y="15980"/>
                    <a:pt x="2234" y="19493"/>
                  </a:cubicBezTo>
                  <a:cubicBezTo>
                    <a:pt x="2707" y="20898"/>
                    <a:pt x="3180" y="21600"/>
                    <a:pt x="3679" y="21600"/>
                  </a:cubicBezTo>
                  <a:cubicBezTo>
                    <a:pt x="3705" y="21600"/>
                    <a:pt x="3705" y="21600"/>
                    <a:pt x="3705" y="21600"/>
                  </a:cubicBezTo>
                  <a:cubicBezTo>
                    <a:pt x="19445" y="21600"/>
                    <a:pt x="19445" y="21600"/>
                    <a:pt x="19445" y="21600"/>
                  </a:cubicBezTo>
                  <a:cubicBezTo>
                    <a:pt x="19445" y="21600"/>
                    <a:pt x="19445" y="21600"/>
                    <a:pt x="19445" y="21600"/>
                  </a:cubicBezTo>
                  <a:cubicBezTo>
                    <a:pt x="20286" y="21073"/>
                    <a:pt x="21048" y="17210"/>
                    <a:pt x="21416" y="11766"/>
                  </a:cubicBezTo>
                  <a:cubicBezTo>
                    <a:pt x="21495" y="10185"/>
                    <a:pt x="21574" y="8605"/>
                    <a:pt x="21600" y="6849"/>
                  </a:cubicBezTo>
                  <a:cubicBezTo>
                    <a:pt x="21206" y="12644"/>
                    <a:pt x="20391" y="16859"/>
                    <a:pt x="19472" y="17385"/>
                  </a:cubicBezTo>
                  <a:cubicBezTo>
                    <a:pt x="19445" y="17385"/>
                    <a:pt x="19445" y="17385"/>
                    <a:pt x="19445" y="17385"/>
                  </a:cubicBezTo>
                  <a:cubicBezTo>
                    <a:pt x="3679" y="17385"/>
                    <a:pt x="3679" y="17385"/>
                    <a:pt x="3679" y="17385"/>
                  </a:cubicBezTo>
                  <a:cubicBezTo>
                    <a:pt x="3679" y="17385"/>
                    <a:pt x="3679" y="17385"/>
                    <a:pt x="3679" y="17385"/>
                  </a:cubicBezTo>
                  <a:cubicBezTo>
                    <a:pt x="3180" y="17385"/>
                    <a:pt x="2654" y="16683"/>
                    <a:pt x="2155" y="15278"/>
                  </a:cubicBezTo>
                  <a:cubicBezTo>
                    <a:pt x="1104" y="12293"/>
                    <a:pt x="368" y="6498"/>
                    <a:pt x="0" y="0"/>
                  </a:cubicBezTo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14494" y="544682"/>
              <a:ext cx="1518093" cy="30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" y="0"/>
                  </a:moveTo>
                  <a:cubicBezTo>
                    <a:pt x="0" y="639"/>
                    <a:pt x="0" y="1406"/>
                    <a:pt x="0" y="2045"/>
                  </a:cubicBezTo>
                  <a:cubicBezTo>
                    <a:pt x="0" y="9586"/>
                    <a:pt x="874" y="16743"/>
                    <a:pt x="2366" y="19938"/>
                  </a:cubicBezTo>
                  <a:cubicBezTo>
                    <a:pt x="2854" y="21089"/>
                    <a:pt x="3369" y="21600"/>
                    <a:pt x="3857" y="21600"/>
                  </a:cubicBezTo>
                  <a:cubicBezTo>
                    <a:pt x="3857" y="21600"/>
                    <a:pt x="3857" y="21600"/>
                    <a:pt x="3857" y="21600"/>
                  </a:cubicBezTo>
                  <a:cubicBezTo>
                    <a:pt x="19286" y="21600"/>
                    <a:pt x="19286" y="21600"/>
                    <a:pt x="19286" y="21600"/>
                  </a:cubicBezTo>
                  <a:cubicBezTo>
                    <a:pt x="19311" y="21600"/>
                    <a:pt x="19311" y="21600"/>
                    <a:pt x="19311" y="21600"/>
                  </a:cubicBezTo>
                  <a:cubicBezTo>
                    <a:pt x="20237" y="21089"/>
                    <a:pt x="21009" y="18149"/>
                    <a:pt x="21394" y="13804"/>
                  </a:cubicBezTo>
                  <a:cubicBezTo>
                    <a:pt x="21523" y="12270"/>
                    <a:pt x="21600" y="10480"/>
                    <a:pt x="21600" y="8819"/>
                  </a:cubicBezTo>
                  <a:cubicBezTo>
                    <a:pt x="21600" y="8180"/>
                    <a:pt x="21600" y="7541"/>
                    <a:pt x="21574" y="6774"/>
                  </a:cubicBezTo>
                  <a:cubicBezTo>
                    <a:pt x="21523" y="7796"/>
                    <a:pt x="21471" y="8819"/>
                    <a:pt x="21394" y="9841"/>
                  </a:cubicBezTo>
                  <a:cubicBezTo>
                    <a:pt x="21394" y="9841"/>
                    <a:pt x="21394" y="9841"/>
                    <a:pt x="21394" y="9841"/>
                  </a:cubicBezTo>
                  <a:cubicBezTo>
                    <a:pt x="21369" y="11120"/>
                    <a:pt x="21291" y="12270"/>
                    <a:pt x="21214" y="13420"/>
                  </a:cubicBezTo>
                  <a:cubicBezTo>
                    <a:pt x="20854" y="17382"/>
                    <a:pt x="20109" y="20194"/>
                    <a:pt x="19286" y="20578"/>
                  </a:cubicBezTo>
                  <a:cubicBezTo>
                    <a:pt x="19286" y="20578"/>
                    <a:pt x="19286" y="20578"/>
                    <a:pt x="19286" y="20578"/>
                  </a:cubicBezTo>
                  <a:cubicBezTo>
                    <a:pt x="3883" y="20578"/>
                    <a:pt x="3883" y="20578"/>
                    <a:pt x="3883" y="20578"/>
                  </a:cubicBezTo>
                  <a:cubicBezTo>
                    <a:pt x="3857" y="20578"/>
                    <a:pt x="3857" y="20578"/>
                    <a:pt x="3857" y="20578"/>
                  </a:cubicBezTo>
                  <a:cubicBezTo>
                    <a:pt x="3369" y="20578"/>
                    <a:pt x="2906" y="20066"/>
                    <a:pt x="2443" y="19044"/>
                  </a:cubicBezTo>
                  <a:cubicBezTo>
                    <a:pt x="1260" y="16488"/>
                    <a:pt x="437" y="11120"/>
                    <a:pt x="257" y="4857"/>
                  </a:cubicBezTo>
                  <a:cubicBezTo>
                    <a:pt x="129" y="3323"/>
                    <a:pt x="51" y="1662"/>
                    <a:pt x="26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397450" y="312010"/>
              <a:ext cx="340237" cy="34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657"/>
                  </a:moveTo>
                  <a:cubicBezTo>
                    <a:pt x="8157" y="15657"/>
                    <a:pt x="5974" y="13486"/>
                    <a:pt x="5974" y="10743"/>
                  </a:cubicBezTo>
                  <a:cubicBezTo>
                    <a:pt x="5974" y="8114"/>
                    <a:pt x="8157" y="5943"/>
                    <a:pt x="10800" y="5943"/>
                  </a:cubicBezTo>
                  <a:cubicBezTo>
                    <a:pt x="13443" y="5943"/>
                    <a:pt x="15626" y="8114"/>
                    <a:pt x="15626" y="10743"/>
                  </a:cubicBezTo>
                  <a:cubicBezTo>
                    <a:pt x="15626" y="13486"/>
                    <a:pt x="13443" y="15657"/>
                    <a:pt x="10800" y="15657"/>
                  </a:cubicBezTo>
                  <a:moveTo>
                    <a:pt x="10800" y="0"/>
                  </a:moveTo>
                  <a:cubicBezTo>
                    <a:pt x="10570" y="0"/>
                    <a:pt x="10226" y="0"/>
                    <a:pt x="9881" y="114"/>
                  </a:cubicBezTo>
                  <a:cubicBezTo>
                    <a:pt x="9766" y="114"/>
                    <a:pt x="9651" y="229"/>
                    <a:pt x="9536" y="343"/>
                  </a:cubicBezTo>
                  <a:cubicBezTo>
                    <a:pt x="9077" y="1714"/>
                    <a:pt x="8617" y="2857"/>
                    <a:pt x="7698" y="3200"/>
                  </a:cubicBezTo>
                  <a:cubicBezTo>
                    <a:pt x="7468" y="3314"/>
                    <a:pt x="7238" y="3429"/>
                    <a:pt x="6894" y="3429"/>
                  </a:cubicBezTo>
                  <a:cubicBezTo>
                    <a:pt x="6204" y="3429"/>
                    <a:pt x="5400" y="3086"/>
                    <a:pt x="4251" y="2514"/>
                  </a:cubicBezTo>
                  <a:cubicBezTo>
                    <a:pt x="4136" y="2514"/>
                    <a:pt x="4136" y="2514"/>
                    <a:pt x="4021" y="2514"/>
                  </a:cubicBezTo>
                  <a:cubicBezTo>
                    <a:pt x="4021" y="2514"/>
                    <a:pt x="3906" y="2514"/>
                    <a:pt x="3906" y="2629"/>
                  </a:cubicBezTo>
                  <a:cubicBezTo>
                    <a:pt x="3332" y="2971"/>
                    <a:pt x="2987" y="3429"/>
                    <a:pt x="2528" y="3886"/>
                  </a:cubicBezTo>
                  <a:cubicBezTo>
                    <a:pt x="2528" y="4000"/>
                    <a:pt x="2528" y="4114"/>
                    <a:pt x="2528" y="4229"/>
                  </a:cubicBezTo>
                  <a:cubicBezTo>
                    <a:pt x="3102" y="5486"/>
                    <a:pt x="3677" y="6743"/>
                    <a:pt x="3217" y="7657"/>
                  </a:cubicBezTo>
                  <a:cubicBezTo>
                    <a:pt x="2872" y="8571"/>
                    <a:pt x="1723" y="9029"/>
                    <a:pt x="345" y="9600"/>
                  </a:cubicBezTo>
                  <a:cubicBezTo>
                    <a:pt x="115" y="9600"/>
                    <a:pt x="115" y="9714"/>
                    <a:pt x="0" y="9829"/>
                  </a:cubicBezTo>
                  <a:cubicBezTo>
                    <a:pt x="0" y="10171"/>
                    <a:pt x="0" y="10514"/>
                    <a:pt x="0" y="10743"/>
                  </a:cubicBezTo>
                  <a:cubicBezTo>
                    <a:pt x="0" y="11086"/>
                    <a:pt x="0" y="11429"/>
                    <a:pt x="0" y="11771"/>
                  </a:cubicBezTo>
                  <a:cubicBezTo>
                    <a:pt x="115" y="11886"/>
                    <a:pt x="115" y="12000"/>
                    <a:pt x="345" y="12000"/>
                  </a:cubicBezTo>
                  <a:cubicBezTo>
                    <a:pt x="1723" y="12571"/>
                    <a:pt x="2872" y="13029"/>
                    <a:pt x="3217" y="13943"/>
                  </a:cubicBezTo>
                  <a:cubicBezTo>
                    <a:pt x="3677" y="14857"/>
                    <a:pt x="3102" y="16114"/>
                    <a:pt x="2528" y="17371"/>
                  </a:cubicBezTo>
                  <a:cubicBezTo>
                    <a:pt x="2528" y="17486"/>
                    <a:pt x="2528" y="17600"/>
                    <a:pt x="2528" y="17714"/>
                  </a:cubicBezTo>
                  <a:cubicBezTo>
                    <a:pt x="2987" y="18171"/>
                    <a:pt x="3332" y="18629"/>
                    <a:pt x="3906" y="18971"/>
                  </a:cubicBezTo>
                  <a:cubicBezTo>
                    <a:pt x="3906" y="19086"/>
                    <a:pt x="4021" y="19086"/>
                    <a:pt x="4021" y="19086"/>
                  </a:cubicBezTo>
                  <a:cubicBezTo>
                    <a:pt x="4136" y="19086"/>
                    <a:pt x="4136" y="19086"/>
                    <a:pt x="4251" y="19086"/>
                  </a:cubicBezTo>
                  <a:cubicBezTo>
                    <a:pt x="5400" y="18514"/>
                    <a:pt x="6204" y="18171"/>
                    <a:pt x="6894" y="18171"/>
                  </a:cubicBezTo>
                  <a:cubicBezTo>
                    <a:pt x="7238" y="18171"/>
                    <a:pt x="7468" y="18286"/>
                    <a:pt x="7698" y="18400"/>
                  </a:cubicBezTo>
                  <a:cubicBezTo>
                    <a:pt x="8617" y="18743"/>
                    <a:pt x="9077" y="19886"/>
                    <a:pt x="9536" y="21257"/>
                  </a:cubicBezTo>
                  <a:cubicBezTo>
                    <a:pt x="9651" y="21371"/>
                    <a:pt x="9766" y="21486"/>
                    <a:pt x="9881" y="21486"/>
                  </a:cubicBezTo>
                  <a:cubicBezTo>
                    <a:pt x="10226" y="21600"/>
                    <a:pt x="10570" y="21600"/>
                    <a:pt x="10800" y="21600"/>
                  </a:cubicBezTo>
                  <a:cubicBezTo>
                    <a:pt x="11145" y="21600"/>
                    <a:pt x="11489" y="21600"/>
                    <a:pt x="11719" y="21486"/>
                  </a:cubicBezTo>
                  <a:cubicBezTo>
                    <a:pt x="11949" y="21486"/>
                    <a:pt x="12064" y="21371"/>
                    <a:pt x="12064" y="21257"/>
                  </a:cubicBezTo>
                  <a:cubicBezTo>
                    <a:pt x="12523" y="19886"/>
                    <a:pt x="13098" y="18743"/>
                    <a:pt x="14017" y="18400"/>
                  </a:cubicBezTo>
                  <a:cubicBezTo>
                    <a:pt x="14247" y="18286"/>
                    <a:pt x="14477" y="18171"/>
                    <a:pt x="14706" y="18171"/>
                  </a:cubicBezTo>
                  <a:cubicBezTo>
                    <a:pt x="15511" y="18171"/>
                    <a:pt x="16315" y="18514"/>
                    <a:pt x="17464" y="19086"/>
                  </a:cubicBezTo>
                  <a:cubicBezTo>
                    <a:pt x="17464" y="19086"/>
                    <a:pt x="17579" y="19086"/>
                    <a:pt x="17579" y="19086"/>
                  </a:cubicBezTo>
                  <a:cubicBezTo>
                    <a:pt x="17694" y="19086"/>
                    <a:pt x="17694" y="19086"/>
                    <a:pt x="17809" y="18971"/>
                  </a:cubicBezTo>
                  <a:cubicBezTo>
                    <a:pt x="18268" y="18629"/>
                    <a:pt x="18728" y="18171"/>
                    <a:pt x="19072" y="17714"/>
                  </a:cubicBezTo>
                  <a:cubicBezTo>
                    <a:pt x="19187" y="17600"/>
                    <a:pt x="19187" y="17486"/>
                    <a:pt x="19072" y="17371"/>
                  </a:cubicBezTo>
                  <a:cubicBezTo>
                    <a:pt x="18498" y="16114"/>
                    <a:pt x="18038" y="14857"/>
                    <a:pt x="18383" y="13943"/>
                  </a:cubicBezTo>
                  <a:cubicBezTo>
                    <a:pt x="18843" y="13029"/>
                    <a:pt x="19991" y="12571"/>
                    <a:pt x="21370" y="12000"/>
                  </a:cubicBezTo>
                  <a:cubicBezTo>
                    <a:pt x="21485" y="12000"/>
                    <a:pt x="21600" y="11886"/>
                    <a:pt x="21600" y="11771"/>
                  </a:cubicBezTo>
                  <a:cubicBezTo>
                    <a:pt x="21600" y="11429"/>
                    <a:pt x="21600" y="11086"/>
                    <a:pt x="21600" y="10743"/>
                  </a:cubicBezTo>
                  <a:cubicBezTo>
                    <a:pt x="21600" y="10514"/>
                    <a:pt x="21600" y="10171"/>
                    <a:pt x="21600" y="9829"/>
                  </a:cubicBezTo>
                  <a:cubicBezTo>
                    <a:pt x="21600" y="9714"/>
                    <a:pt x="21485" y="9600"/>
                    <a:pt x="21370" y="9600"/>
                  </a:cubicBezTo>
                  <a:cubicBezTo>
                    <a:pt x="19991" y="9029"/>
                    <a:pt x="18843" y="8571"/>
                    <a:pt x="18383" y="7657"/>
                  </a:cubicBezTo>
                  <a:cubicBezTo>
                    <a:pt x="18038" y="6743"/>
                    <a:pt x="18498" y="5486"/>
                    <a:pt x="19072" y="4229"/>
                  </a:cubicBezTo>
                  <a:cubicBezTo>
                    <a:pt x="19187" y="4114"/>
                    <a:pt x="19187" y="4000"/>
                    <a:pt x="19072" y="3886"/>
                  </a:cubicBezTo>
                  <a:cubicBezTo>
                    <a:pt x="18728" y="3429"/>
                    <a:pt x="18268" y="2971"/>
                    <a:pt x="17809" y="2629"/>
                  </a:cubicBezTo>
                  <a:cubicBezTo>
                    <a:pt x="17694" y="2514"/>
                    <a:pt x="17694" y="2514"/>
                    <a:pt x="17579" y="2514"/>
                  </a:cubicBezTo>
                  <a:cubicBezTo>
                    <a:pt x="17579" y="2514"/>
                    <a:pt x="17464" y="2514"/>
                    <a:pt x="17464" y="2514"/>
                  </a:cubicBezTo>
                  <a:cubicBezTo>
                    <a:pt x="16315" y="3086"/>
                    <a:pt x="15511" y="3429"/>
                    <a:pt x="14706" y="3429"/>
                  </a:cubicBezTo>
                  <a:cubicBezTo>
                    <a:pt x="14477" y="3429"/>
                    <a:pt x="14247" y="3314"/>
                    <a:pt x="14017" y="3200"/>
                  </a:cubicBezTo>
                  <a:cubicBezTo>
                    <a:pt x="13098" y="2857"/>
                    <a:pt x="12523" y="1714"/>
                    <a:pt x="12064" y="343"/>
                  </a:cubicBezTo>
                  <a:cubicBezTo>
                    <a:pt x="12064" y="229"/>
                    <a:pt x="11949" y="114"/>
                    <a:pt x="11719" y="114"/>
                  </a:cubicBezTo>
                  <a:cubicBezTo>
                    <a:pt x="11489" y="0"/>
                    <a:pt x="11145" y="0"/>
                    <a:pt x="10800" y="0"/>
                  </a:cubicBezTo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368461" y="283021"/>
              <a:ext cx="398214" cy="401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3390"/>
                  </a:moveTo>
                  <a:cubicBezTo>
                    <a:pt x="9425" y="13390"/>
                    <a:pt x="8247" y="12217"/>
                    <a:pt x="8247" y="10751"/>
                  </a:cubicBezTo>
                  <a:cubicBezTo>
                    <a:pt x="8247" y="9383"/>
                    <a:pt x="9425" y="8210"/>
                    <a:pt x="10800" y="8210"/>
                  </a:cubicBezTo>
                  <a:cubicBezTo>
                    <a:pt x="12273" y="8210"/>
                    <a:pt x="13353" y="9383"/>
                    <a:pt x="13353" y="10751"/>
                  </a:cubicBezTo>
                  <a:cubicBezTo>
                    <a:pt x="13353" y="12217"/>
                    <a:pt x="12273" y="13390"/>
                    <a:pt x="10800" y="13390"/>
                  </a:cubicBezTo>
                  <a:moveTo>
                    <a:pt x="10800" y="6646"/>
                  </a:moveTo>
                  <a:cubicBezTo>
                    <a:pt x="8542" y="6646"/>
                    <a:pt x="6676" y="8503"/>
                    <a:pt x="6676" y="10751"/>
                  </a:cubicBezTo>
                  <a:cubicBezTo>
                    <a:pt x="6676" y="13097"/>
                    <a:pt x="8542" y="14954"/>
                    <a:pt x="10800" y="14954"/>
                  </a:cubicBezTo>
                  <a:cubicBezTo>
                    <a:pt x="13058" y="14954"/>
                    <a:pt x="14924" y="13097"/>
                    <a:pt x="14924" y="10751"/>
                  </a:cubicBezTo>
                  <a:cubicBezTo>
                    <a:pt x="14924" y="8503"/>
                    <a:pt x="13058" y="6646"/>
                    <a:pt x="10800" y="6646"/>
                  </a:cubicBezTo>
                  <a:moveTo>
                    <a:pt x="7462" y="4496"/>
                  </a:moveTo>
                  <a:cubicBezTo>
                    <a:pt x="7756" y="4496"/>
                    <a:pt x="7953" y="4398"/>
                    <a:pt x="8149" y="4300"/>
                  </a:cubicBezTo>
                  <a:cubicBezTo>
                    <a:pt x="8935" y="4007"/>
                    <a:pt x="9327" y="3030"/>
                    <a:pt x="9720" y="1857"/>
                  </a:cubicBezTo>
                  <a:cubicBezTo>
                    <a:pt x="9818" y="1759"/>
                    <a:pt x="9916" y="1662"/>
                    <a:pt x="10015" y="1662"/>
                  </a:cubicBezTo>
                  <a:cubicBezTo>
                    <a:pt x="10309" y="1564"/>
                    <a:pt x="10604" y="1564"/>
                    <a:pt x="10800" y="1564"/>
                  </a:cubicBezTo>
                  <a:cubicBezTo>
                    <a:pt x="11095" y="1564"/>
                    <a:pt x="11389" y="1564"/>
                    <a:pt x="11585" y="1662"/>
                  </a:cubicBezTo>
                  <a:cubicBezTo>
                    <a:pt x="11782" y="1662"/>
                    <a:pt x="11880" y="1759"/>
                    <a:pt x="11880" y="1857"/>
                  </a:cubicBezTo>
                  <a:cubicBezTo>
                    <a:pt x="12273" y="3030"/>
                    <a:pt x="12764" y="4007"/>
                    <a:pt x="13549" y="4300"/>
                  </a:cubicBezTo>
                  <a:cubicBezTo>
                    <a:pt x="13745" y="4398"/>
                    <a:pt x="13942" y="4496"/>
                    <a:pt x="14138" y="4496"/>
                  </a:cubicBezTo>
                  <a:cubicBezTo>
                    <a:pt x="14825" y="4496"/>
                    <a:pt x="15513" y="4203"/>
                    <a:pt x="16495" y="3714"/>
                  </a:cubicBezTo>
                  <a:cubicBezTo>
                    <a:pt x="16495" y="3714"/>
                    <a:pt x="16593" y="3714"/>
                    <a:pt x="16593" y="3714"/>
                  </a:cubicBezTo>
                  <a:cubicBezTo>
                    <a:pt x="16691" y="3714"/>
                    <a:pt x="16691" y="3714"/>
                    <a:pt x="16789" y="3812"/>
                  </a:cubicBezTo>
                  <a:cubicBezTo>
                    <a:pt x="17182" y="4105"/>
                    <a:pt x="17575" y="4496"/>
                    <a:pt x="17869" y="4887"/>
                  </a:cubicBezTo>
                  <a:cubicBezTo>
                    <a:pt x="17967" y="4985"/>
                    <a:pt x="17967" y="5082"/>
                    <a:pt x="17869" y="5180"/>
                  </a:cubicBezTo>
                  <a:cubicBezTo>
                    <a:pt x="17378" y="6255"/>
                    <a:pt x="16985" y="7330"/>
                    <a:pt x="17280" y="8112"/>
                  </a:cubicBezTo>
                  <a:cubicBezTo>
                    <a:pt x="17673" y="8894"/>
                    <a:pt x="18655" y="9285"/>
                    <a:pt x="19833" y="9774"/>
                  </a:cubicBezTo>
                  <a:cubicBezTo>
                    <a:pt x="19931" y="9774"/>
                    <a:pt x="20029" y="9871"/>
                    <a:pt x="20029" y="9969"/>
                  </a:cubicBezTo>
                  <a:cubicBezTo>
                    <a:pt x="20029" y="10262"/>
                    <a:pt x="20029" y="10556"/>
                    <a:pt x="20029" y="10751"/>
                  </a:cubicBezTo>
                  <a:cubicBezTo>
                    <a:pt x="20029" y="11044"/>
                    <a:pt x="20029" y="11338"/>
                    <a:pt x="20029" y="11631"/>
                  </a:cubicBezTo>
                  <a:cubicBezTo>
                    <a:pt x="20029" y="11729"/>
                    <a:pt x="19931" y="11826"/>
                    <a:pt x="19833" y="11826"/>
                  </a:cubicBezTo>
                  <a:cubicBezTo>
                    <a:pt x="18655" y="12315"/>
                    <a:pt x="17673" y="12706"/>
                    <a:pt x="17280" y="13488"/>
                  </a:cubicBezTo>
                  <a:cubicBezTo>
                    <a:pt x="16985" y="14270"/>
                    <a:pt x="17378" y="15345"/>
                    <a:pt x="17869" y="16420"/>
                  </a:cubicBezTo>
                  <a:cubicBezTo>
                    <a:pt x="17967" y="16518"/>
                    <a:pt x="17967" y="16615"/>
                    <a:pt x="17869" y="16713"/>
                  </a:cubicBezTo>
                  <a:cubicBezTo>
                    <a:pt x="17575" y="17104"/>
                    <a:pt x="17182" y="17495"/>
                    <a:pt x="16789" y="17788"/>
                  </a:cubicBezTo>
                  <a:cubicBezTo>
                    <a:pt x="16691" y="17886"/>
                    <a:pt x="16691" y="17886"/>
                    <a:pt x="16593" y="17886"/>
                  </a:cubicBezTo>
                  <a:cubicBezTo>
                    <a:pt x="16593" y="17886"/>
                    <a:pt x="16495" y="17886"/>
                    <a:pt x="16495" y="17886"/>
                  </a:cubicBezTo>
                  <a:cubicBezTo>
                    <a:pt x="15513" y="17397"/>
                    <a:pt x="14825" y="17104"/>
                    <a:pt x="14138" y="17104"/>
                  </a:cubicBezTo>
                  <a:cubicBezTo>
                    <a:pt x="13942" y="17104"/>
                    <a:pt x="13745" y="17202"/>
                    <a:pt x="13549" y="17300"/>
                  </a:cubicBezTo>
                  <a:cubicBezTo>
                    <a:pt x="12764" y="17593"/>
                    <a:pt x="12273" y="18570"/>
                    <a:pt x="11880" y="19743"/>
                  </a:cubicBezTo>
                  <a:cubicBezTo>
                    <a:pt x="11880" y="19841"/>
                    <a:pt x="11782" y="19938"/>
                    <a:pt x="11585" y="19938"/>
                  </a:cubicBezTo>
                  <a:cubicBezTo>
                    <a:pt x="11389" y="20036"/>
                    <a:pt x="11095" y="20036"/>
                    <a:pt x="10800" y="20036"/>
                  </a:cubicBezTo>
                  <a:cubicBezTo>
                    <a:pt x="10604" y="20036"/>
                    <a:pt x="10309" y="20036"/>
                    <a:pt x="10015" y="19938"/>
                  </a:cubicBezTo>
                  <a:cubicBezTo>
                    <a:pt x="9916" y="19938"/>
                    <a:pt x="9818" y="19841"/>
                    <a:pt x="9720" y="19743"/>
                  </a:cubicBezTo>
                  <a:cubicBezTo>
                    <a:pt x="9327" y="18570"/>
                    <a:pt x="8935" y="17593"/>
                    <a:pt x="8149" y="17300"/>
                  </a:cubicBezTo>
                  <a:cubicBezTo>
                    <a:pt x="7953" y="17202"/>
                    <a:pt x="7756" y="17104"/>
                    <a:pt x="7462" y="17104"/>
                  </a:cubicBezTo>
                  <a:cubicBezTo>
                    <a:pt x="6873" y="17104"/>
                    <a:pt x="6185" y="17397"/>
                    <a:pt x="5204" y="17886"/>
                  </a:cubicBezTo>
                  <a:cubicBezTo>
                    <a:pt x="5105" y="17886"/>
                    <a:pt x="5105" y="17886"/>
                    <a:pt x="5007" y="17886"/>
                  </a:cubicBezTo>
                  <a:cubicBezTo>
                    <a:pt x="5007" y="17886"/>
                    <a:pt x="4909" y="17886"/>
                    <a:pt x="4909" y="17788"/>
                  </a:cubicBezTo>
                  <a:cubicBezTo>
                    <a:pt x="4418" y="17495"/>
                    <a:pt x="4124" y="17104"/>
                    <a:pt x="3731" y="16713"/>
                  </a:cubicBezTo>
                  <a:cubicBezTo>
                    <a:pt x="3731" y="16615"/>
                    <a:pt x="3731" y="16518"/>
                    <a:pt x="3731" y="16420"/>
                  </a:cubicBezTo>
                  <a:cubicBezTo>
                    <a:pt x="4222" y="15345"/>
                    <a:pt x="4713" y="14270"/>
                    <a:pt x="4320" y="13488"/>
                  </a:cubicBezTo>
                  <a:cubicBezTo>
                    <a:pt x="4025" y="12706"/>
                    <a:pt x="3044" y="12315"/>
                    <a:pt x="1865" y="11826"/>
                  </a:cubicBezTo>
                  <a:cubicBezTo>
                    <a:pt x="1669" y="11826"/>
                    <a:pt x="1669" y="11729"/>
                    <a:pt x="1571" y="11631"/>
                  </a:cubicBezTo>
                  <a:cubicBezTo>
                    <a:pt x="1571" y="11338"/>
                    <a:pt x="1571" y="11044"/>
                    <a:pt x="1571" y="10751"/>
                  </a:cubicBezTo>
                  <a:cubicBezTo>
                    <a:pt x="1571" y="10556"/>
                    <a:pt x="1571" y="10262"/>
                    <a:pt x="1571" y="9969"/>
                  </a:cubicBezTo>
                  <a:cubicBezTo>
                    <a:pt x="1669" y="9871"/>
                    <a:pt x="1669" y="9774"/>
                    <a:pt x="1865" y="9774"/>
                  </a:cubicBezTo>
                  <a:cubicBezTo>
                    <a:pt x="3044" y="9285"/>
                    <a:pt x="4025" y="8894"/>
                    <a:pt x="4320" y="8112"/>
                  </a:cubicBezTo>
                  <a:cubicBezTo>
                    <a:pt x="4713" y="7330"/>
                    <a:pt x="4222" y="6255"/>
                    <a:pt x="3731" y="5180"/>
                  </a:cubicBezTo>
                  <a:cubicBezTo>
                    <a:pt x="3731" y="5082"/>
                    <a:pt x="3731" y="4985"/>
                    <a:pt x="3731" y="4887"/>
                  </a:cubicBezTo>
                  <a:cubicBezTo>
                    <a:pt x="4124" y="4496"/>
                    <a:pt x="4418" y="4105"/>
                    <a:pt x="4909" y="3812"/>
                  </a:cubicBezTo>
                  <a:cubicBezTo>
                    <a:pt x="4909" y="3714"/>
                    <a:pt x="5007" y="3714"/>
                    <a:pt x="5007" y="3714"/>
                  </a:cubicBezTo>
                  <a:cubicBezTo>
                    <a:pt x="5105" y="3714"/>
                    <a:pt x="5105" y="3714"/>
                    <a:pt x="5204" y="3714"/>
                  </a:cubicBezTo>
                  <a:cubicBezTo>
                    <a:pt x="6185" y="4203"/>
                    <a:pt x="6873" y="4496"/>
                    <a:pt x="7462" y="4496"/>
                  </a:cubicBezTo>
                  <a:moveTo>
                    <a:pt x="10800" y="0"/>
                  </a:moveTo>
                  <a:cubicBezTo>
                    <a:pt x="10505" y="0"/>
                    <a:pt x="10211" y="0"/>
                    <a:pt x="9818" y="98"/>
                  </a:cubicBezTo>
                  <a:cubicBezTo>
                    <a:pt x="9131" y="195"/>
                    <a:pt x="8542" y="684"/>
                    <a:pt x="8247" y="1368"/>
                  </a:cubicBezTo>
                  <a:cubicBezTo>
                    <a:pt x="7953" y="2248"/>
                    <a:pt x="7658" y="2834"/>
                    <a:pt x="7560" y="2932"/>
                  </a:cubicBezTo>
                  <a:cubicBezTo>
                    <a:pt x="7560" y="2932"/>
                    <a:pt x="7560" y="2932"/>
                    <a:pt x="7462" y="2932"/>
                  </a:cubicBezTo>
                  <a:cubicBezTo>
                    <a:pt x="7069" y="2932"/>
                    <a:pt x="6185" y="2541"/>
                    <a:pt x="5891" y="2346"/>
                  </a:cubicBezTo>
                  <a:cubicBezTo>
                    <a:pt x="5596" y="2248"/>
                    <a:pt x="5302" y="2150"/>
                    <a:pt x="5007" y="2150"/>
                  </a:cubicBezTo>
                  <a:cubicBezTo>
                    <a:pt x="4615" y="2150"/>
                    <a:pt x="4222" y="2346"/>
                    <a:pt x="3829" y="2541"/>
                  </a:cubicBezTo>
                  <a:cubicBezTo>
                    <a:pt x="3338" y="2932"/>
                    <a:pt x="2945" y="3421"/>
                    <a:pt x="2553" y="3910"/>
                  </a:cubicBezTo>
                  <a:cubicBezTo>
                    <a:pt x="2062" y="4398"/>
                    <a:pt x="1964" y="5180"/>
                    <a:pt x="2356" y="5864"/>
                  </a:cubicBezTo>
                  <a:cubicBezTo>
                    <a:pt x="2847" y="7037"/>
                    <a:pt x="2945" y="7428"/>
                    <a:pt x="2847" y="7526"/>
                  </a:cubicBezTo>
                  <a:cubicBezTo>
                    <a:pt x="2749" y="7721"/>
                    <a:pt x="2258" y="7917"/>
                    <a:pt x="1276" y="8308"/>
                  </a:cubicBezTo>
                  <a:cubicBezTo>
                    <a:pt x="589" y="8503"/>
                    <a:pt x="98" y="9090"/>
                    <a:pt x="98" y="9871"/>
                  </a:cubicBezTo>
                  <a:cubicBezTo>
                    <a:pt x="0" y="10165"/>
                    <a:pt x="0" y="10458"/>
                    <a:pt x="0" y="10751"/>
                  </a:cubicBezTo>
                  <a:cubicBezTo>
                    <a:pt x="0" y="11142"/>
                    <a:pt x="0" y="11435"/>
                    <a:pt x="98" y="11729"/>
                  </a:cubicBezTo>
                  <a:cubicBezTo>
                    <a:pt x="98" y="12510"/>
                    <a:pt x="589" y="13097"/>
                    <a:pt x="1276" y="13292"/>
                  </a:cubicBezTo>
                  <a:cubicBezTo>
                    <a:pt x="2258" y="13683"/>
                    <a:pt x="2749" y="13879"/>
                    <a:pt x="2847" y="14074"/>
                  </a:cubicBezTo>
                  <a:cubicBezTo>
                    <a:pt x="2945" y="14172"/>
                    <a:pt x="2847" y="14563"/>
                    <a:pt x="2356" y="15736"/>
                  </a:cubicBezTo>
                  <a:cubicBezTo>
                    <a:pt x="1964" y="16420"/>
                    <a:pt x="2062" y="17202"/>
                    <a:pt x="2553" y="17690"/>
                  </a:cubicBezTo>
                  <a:cubicBezTo>
                    <a:pt x="2945" y="18179"/>
                    <a:pt x="3338" y="18668"/>
                    <a:pt x="3829" y="19059"/>
                  </a:cubicBezTo>
                  <a:cubicBezTo>
                    <a:pt x="4222" y="19254"/>
                    <a:pt x="4615" y="19450"/>
                    <a:pt x="5007" y="19450"/>
                  </a:cubicBezTo>
                  <a:cubicBezTo>
                    <a:pt x="5302" y="19450"/>
                    <a:pt x="5596" y="19352"/>
                    <a:pt x="5891" y="19254"/>
                  </a:cubicBezTo>
                  <a:cubicBezTo>
                    <a:pt x="6185" y="19059"/>
                    <a:pt x="7069" y="18668"/>
                    <a:pt x="7462" y="18668"/>
                  </a:cubicBezTo>
                  <a:cubicBezTo>
                    <a:pt x="7560" y="18668"/>
                    <a:pt x="7560" y="18668"/>
                    <a:pt x="7560" y="18668"/>
                  </a:cubicBezTo>
                  <a:cubicBezTo>
                    <a:pt x="7658" y="18863"/>
                    <a:pt x="7953" y="19352"/>
                    <a:pt x="8247" y="20232"/>
                  </a:cubicBezTo>
                  <a:cubicBezTo>
                    <a:pt x="8542" y="20916"/>
                    <a:pt x="9131" y="21405"/>
                    <a:pt x="9818" y="21502"/>
                  </a:cubicBezTo>
                  <a:cubicBezTo>
                    <a:pt x="10211" y="21600"/>
                    <a:pt x="10505" y="21600"/>
                    <a:pt x="10800" y="21600"/>
                  </a:cubicBezTo>
                  <a:cubicBezTo>
                    <a:pt x="11095" y="21600"/>
                    <a:pt x="11487" y="21600"/>
                    <a:pt x="11782" y="21502"/>
                  </a:cubicBezTo>
                  <a:cubicBezTo>
                    <a:pt x="12469" y="21405"/>
                    <a:pt x="13058" y="20916"/>
                    <a:pt x="13353" y="20232"/>
                  </a:cubicBezTo>
                  <a:cubicBezTo>
                    <a:pt x="13647" y="19352"/>
                    <a:pt x="13942" y="18766"/>
                    <a:pt x="14138" y="18668"/>
                  </a:cubicBezTo>
                  <a:cubicBezTo>
                    <a:pt x="14138" y="18668"/>
                    <a:pt x="14138" y="18668"/>
                    <a:pt x="14138" y="18668"/>
                  </a:cubicBezTo>
                  <a:cubicBezTo>
                    <a:pt x="14531" y="18668"/>
                    <a:pt x="15415" y="19059"/>
                    <a:pt x="15807" y="19254"/>
                  </a:cubicBezTo>
                  <a:cubicBezTo>
                    <a:pt x="16004" y="19352"/>
                    <a:pt x="16298" y="19450"/>
                    <a:pt x="16593" y="19450"/>
                  </a:cubicBezTo>
                  <a:cubicBezTo>
                    <a:pt x="16985" y="19450"/>
                    <a:pt x="17476" y="19254"/>
                    <a:pt x="17771" y="19059"/>
                  </a:cubicBezTo>
                  <a:cubicBezTo>
                    <a:pt x="18262" y="18668"/>
                    <a:pt x="18655" y="18179"/>
                    <a:pt x="19047" y="17788"/>
                  </a:cubicBezTo>
                  <a:cubicBezTo>
                    <a:pt x="19538" y="17202"/>
                    <a:pt x="19636" y="16420"/>
                    <a:pt x="19342" y="15736"/>
                  </a:cubicBezTo>
                  <a:cubicBezTo>
                    <a:pt x="18753" y="14563"/>
                    <a:pt x="18753" y="14172"/>
                    <a:pt x="18753" y="14074"/>
                  </a:cubicBezTo>
                  <a:cubicBezTo>
                    <a:pt x="18851" y="13879"/>
                    <a:pt x="19440" y="13683"/>
                    <a:pt x="20324" y="13292"/>
                  </a:cubicBezTo>
                  <a:cubicBezTo>
                    <a:pt x="21011" y="13097"/>
                    <a:pt x="21502" y="12510"/>
                    <a:pt x="21600" y="11729"/>
                  </a:cubicBezTo>
                  <a:cubicBezTo>
                    <a:pt x="21600" y="11435"/>
                    <a:pt x="21600" y="11142"/>
                    <a:pt x="21600" y="10751"/>
                  </a:cubicBezTo>
                  <a:cubicBezTo>
                    <a:pt x="21600" y="10458"/>
                    <a:pt x="21600" y="10165"/>
                    <a:pt x="21600" y="9871"/>
                  </a:cubicBezTo>
                  <a:cubicBezTo>
                    <a:pt x="21502" y="9090"/>
                    <a:pt x="21011" y="8503"/>
                    <a:pt x="20324" y="8308"/>
                  </a:cubicBezTo>
                  <a:cubicBezTo>
                    <a:pt x="19440" y="7917"/>
                    <a:pt x="18851" y="7721"/>
                    <a:pt x="18753" y="7526"/>
                  </a:cubicBezTo>
                  <a:cubicBezTo>
                    <a:pt x="18753" y="7428"/>
                    <a:pt x="18753" y="7037"/>
                    <a:pt x="19342" y="5864"/>
                  </a:cubicBezTo>
                  <a:cubicBezTo>
                    <a:pt x="19636" y="5180"/>
                    <a:pt x="19538" y="4398"/>
                    <a:pt x="19047" y="3910"/>
                  </a:cubicBezTo>
                  <a:cubicBezTo>
                    <a:pt x="18655" y="3421"/>
                    <a:pt x="18262" y="2932"/>
                    <a:pt x="17771" y="2541"/>
                  </a:cubicBezTo>
                  <a:cubicBezTo>
                    <a:pt x="17476" y="2346"/>
                    <a:pt x="16985" y="2150"/>
                    <a:pt x="16593" y="2150"/>
                  </a:cubicBezTo>
                  <a:cubicBezTo>
                    <a:pt x="16298" y="2150"/>
                    <a:pt x="16004" y="2248"/>
                    <a:pt x="15807" y="2346"/>
                  </a:cubicBezTo>
                  <a:cubicBezTo>
                    <a:pt x="15415" y="2541"/>
                    <a:pt x="14531" y="2932"/>
                    <a:pt x="14138" y="2932"/>
                  </a:cubicBezTo>
                  <a:cubicBezTo>
                    <a:pt x="14138" y="2932"/>
                    <a:pt x="14138" y="2932"/>
                    <a:pt x="14138" y="2932"/>
                  </a:cubicBezTo>
                  <a:cubicBezTo>
                    <a:pt x="14138" y="2932"/>
                    <a:pt x="14138" y="2932"/>
                    <a:pt x="14138" y="2932"/>
                  </a:cubicBezTo>
                  <a:cubicBezTo>
                    <a:pt x="13942" y="2737"/>
                    <a:pt x="13647" y="2248"/>
                    <a:pt x="13353" y="1368"/>
                  </a:cubicBezTo>
                  <a:cubicBezTo>
                    <a:pt x="13058" y="684"/>
                    <a:pt x="12469" y="195"/>
                    <a:pt x="11782" y="98"/>
                  </a:cubicBezTo>
                  <a:cubicBezTo>
                    <a:pt x="11487" y="0"/>
                    <a:pt x="11095" y="0"/>
                    <a:pt x="10800" y="0"/>
                  </a:cubicBezTo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382955" y="283021"/>
              <a:ext cx="369226" cy="37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799"/>
                  </a:moveTo>
                  <a:cubicBezTo>
                    <a:pt x="21494" y="9378"/>
                    <a:pt x="21176" y="9061"/>
                    <a:pt x="20753" y="8851"/>
                  </a:cubicBezTo>
                  <a:cubicBezTo>
                    <a:pt x="19800" y="8535"/>
                    <a:pt x="18847" y="8113"/>
                    <a:pt x="18635" y="7586"/>
                  </a:cubicBezTo>
                  <a:cubicBezTo>
                    <a:pt x="18424" y="7060"/>
                    <a:pt x="18741" y="6111"/>
                    <a:pt x="19271" y="5163"/>
                  </a:cubicBezTo>
                  <a:cubicBezTo>
                    <a:pt x="19376" y="4741"/>
                    <a:pt x="19376" y="4215"/>
                    <a:pt x="19059" y="3899"/>
                  </a:cubicBezTo>
                  <a:cubicBezTo>
                    <a:pt x="18635" y="3372"/>
                    <a:pt x="18212" y="2950"/>
                    <a:pt x="17788" y="2529"/>
                  </a:cubicBezTo>
                  <a:cubicBezTo>
                    <a:pt x="17471" y="2318"/>
                    <a:pt x="16941" y="2213"/>
                    <a:pt x="16518" y="2423"/>
                  </a:cubicBezTo>
                  <a:cubicBezTo>
                    <a:pt x="15565" y="2950"/>
                    <a:pt x="14612" y="3266"/>
                    <a:pt x="14082" y="3056"/>
                  </a:cubicBezTo>
                  <a:cubicBezTo>
                    <a:pt x="13553" y="2845"/>
                    <a:pt x="13129" y="1897"/>
                    <a:pt x="12706" y="843"/>
                  </a:cubicBezTo>
                  <a:cubicBezTo>
                    <a:pt x="12600" y="421"/>
                    <a:pt x="12176" y="105"/>
                    <a:pt x="11753" y="105"/>
                  </a:cubicBezTo>
                  <a:cubicBezTo>
                    <a:pt x="11435" y="0"/>
                    <a:pt x="11118" y="0"/>
                    <a:pt x="10800" y="0"/>
                  </a:cubicBezTo>
                  <a:cubicBezTo>
                    <a:pt x="10482" y="0"/>
                    <a:pt x="10165" y="0"/>
                    <a:pt x="9847" y="105"/>
                  </a:cubicBezTo>
                  <a:cubicBezTo>
                    <a:pt x="9424" y="105"/>
                    <a:pt x="9000" y="421"/>
                    <a:pt x="8894" y="843"/>
                  </a:cubicBezTo>
                  <a:cubicBezTo>
                    <a:pt x="8471" y="1897"/>
                    <a:pt x="8153" y="2845"/>
                    <a:pt x="7624" y="3056"/>
                  </a:cubicBezTo>
                  <a:cubicBezTo>
                    <a:pt x="7094" y="3266"/>
                    <a:pt x="6141" y="2950"/>
                    <a:pt x="5082" y="2423"/>
                  </a:cubicBezTo>
                  <a:cubicBezTo>
                    <a:pt x="4659" y="2213"/>
                    <a:pt x="4235" y="2318"/>
                    <a:pt x="3812" y="2529"/>
                  </a:cubicBezTo>
                  <a:cubicBezTo>
                    <a:pt x="3388" y="2950"/>
                    <a:pt x="2965" y="3372"/>
                    <a:pt x="2541" y="3899"/>
                  </a:cubicBezTo>
                  <a:cubicBezTo>
                    <a:pt x="2224" y="4215"/>
                    <a:pt x="2224" y="4741"/>
                    <a:pt x="2435" y="5163"/>
                  </a:cubicBezTo>
                  <a:cubicBezTo>
                    <a:pt x="2859" y="6111"/>
                    <a:pt x="3282" y="7060"/>
                    <a:pt x="3071" y="7586"/>
                  </a:cubicBezTo>
                  <a:cubicBezTo>
                    <a:pt x="2859" y="8113"/>
                    <a:pt x="1906" y="8535"/>
                    <a:pt x="847" y="8851"/>
                  </a:cubicBezTo>
                  <a:cubicBezTo>
                    <a:pt x="424" y="9061"/>
                    <a:pt x="106" y="9378"/>
                    <a:pt x="0" y="9799"/>
                  </a:cubicBezTo>
                  <a:cubicBezTo>
                    <a:pt x="0" y="10115"/>
                    <a:pt x="0" y="10431"/>
                    <a:pt x="0" y="10853"/>
                  </a:cubicBezTo>
                  <a:cubicBezTo>
                    <a:pt x="0" y="11169"/>
                    <a:pt x="0" y="11485"/>
                    <a:pt x="0" y="11801"/>
                  </a:cubicBezTo>
                  <a:cubicBezTo>
                    <a:pt x="106" y="12222"/>
                    <a:pt x="424" y="12539"/>
                    <a:pt x="847" y="12749"/>
                  </a:cubicBezTo>
                  <a:cubicBezTo>
                    <a:pt x="1906" y="13065"/>
                    <a:pt x="2859" y="13487"/>
                    <a:pt x="3071" y="14014"/>
                  </a:cubicBezTo>
                  <a:cubicBezTo>
                    <a:pt x="3282" y="14540"/>
                    <a:pt x="2859" y="15489"/>
                    <a:pt x="2435" y="16437"/>
                  </a:cubicBezTo>
                  <a:cubicBezTo>
                    <a:pt x="2224" y="16859"/>
                    <a:pt x="2224" y="17385"/>
                    <a:pt x="2541" y="17701"/>
                  </a:cubicBezTo>
                  <a:cubicBezTo>
                    <a:pt x="2965" y="18228"/>
                    <a:pt x="3388" y="18650"/>
                    <a:pt x="3812" y="19071"/>
                  </a:cubicBezTo>
                  <a:cubicBezTo>
                    <a:pt x="4235" y="19282"/>
                    <a:pt x="4659" y="19387"/>
                    <a:pt x="5082" y="19177"/>
                  </a:cubicBezTo>
                  <a:cubicBezTo>
                    <a:pt x="6141" y="18650"/>
                    <a:pt x="7094" y="18334"/>
                    <a:pt x="7624" y="18544"/>
                  </a:cubicBezTo>
                  <a:cubicBezTo>
                    <a:pt x="8153" y="18755"/>
                    <a:pt x="8471" y="19703"/>
                    <a:pt x="8894" y="20757"/>
                  </a:cubicBezTo>
                  <a:cubicBezTo>
                    <a:pt x="9000" y="21179"/>
                    <a:pt x="9424" y="21495"/>
                    <a:pt x="9847" y="21495"/>
                  </a:cubicBezTo>
                  <a:cubicBezTo>
                    <a:pt x="10165" y="21600"/>
                    <a:pt x="10482" y="21600"/>
                    <a:pt x="10800" y="21600"/>
                  </a:cubicBezTo>
                  <a:cubicBezTo>
                    <a:pt x="11118" y="21600"/>
                    <a:pt x="11435" y="21600"/>
                    <a:pt x="11753" y="21495"/>
                  </a:cubicBezTo>
                  <a:cubicBezTo>
                    <a:pt x="12176" y="21495"/>
                    <a:pt x="12600" y="21179"/>
                    <a:pt x="12706" y="20757"/>
                  </a:cubicBezTo>
                  <a:cubicBezTo>
                    <a:pt x="13129" y="19703"/>
                    <a:pt x="13553" y="18755"/>
                    <a:pt x="14082" y="18544"/>
                  </a:cubicBezTo>
                  <a:cubicBezTo>
                    <a:pt x="14612" y="18334"/>
                    <a:pt x="15565" y="18650"/>
                    <a:pt x="16518" y="19177"/>
                  </a:cubicBezTo>
                  <a:cubicBezTo>
                    <a:pt x="16941" y="19387"/>
                    <a:pt x="17471" y="19282"/>
                    <a:pt x="17788" y="19071"/>
                  </a:cubicBezTo>
                  <a:cubicBezTo>
                    <a:pt x="18212" y="18650"/>
                    <a:pt x="18635" y="18228"/>
                    <a:pt x="19059" y="17701"/>
                  </a:cubicBezTo>
                  <a:cubicBezTo>
                    <a:pt x="19376" y="17385"/>
                    <a:pt x="19376" y="16859"/>
                    <a:pt x="19271" y="16437"/>
                  </a:cubicBezTo>
                  <a:cubicBezTo>
                    <a:pt x="18741" y="15489"/>
                    <a:pt x="18424" y="14540"/>
                    <a:pt x="18635" y="14014"/>
                  </a:cubicBezTo>
                  <a:cubicBezTo>
                    <a:pt x="18847" y="13487"/>
                    <a:pt x="19800" y="13065"/>
                    <a:pt x="20753" y="12749"/>
                  </a:cubicBezTo>
                  <a:cubicBezTo>
                    <a:pt x="21176" y="12539"/>
                    <a:pt x="21494" y="12222"/>
                    <a:pt x="21600" y="11801"/>
                  </a:cubicBezTo>
                  <a:cubicBezTo>
                    <a:pt x="21600" y="11485"/>
                    <a:pt x="21600" y="11169"/>
                    <a:pt x="21600" y="10853"/>
                  </a:cubicBezTo>
                  <a:cubicBezTo>
                    <a:pt x="21600" y="10431"/>
                    <a:pt x="21600" y="10115"/>
                    <a:pt x="21600" y="9799"/>
                  </a:cubicBezTo>
                  <a:close/>
                  <a:moveTo>
                    <a:pt x="10800" y="14435"/>
                  </a:moveTo>
                  <a:cubicBezTo>
                    <a:pt x="8788" y="14435"/>
                    <a:pt x="7200" y="12749"/>
                    <a:pt x="7200" y="10853"/>
                  </a:cubicBezTo>
                  <a:cubicBezTo>
                    <a:pt x="7200" y="8851"/>
                    <a:pt x="8788" y="7165"/>
                    <a:pt x="10800" y="7165"/>
                  </a:cubicBezTo>
                  <a:cubicBezTo>
                    <a:pt x="12812" y="7165"/>
                    <a:pt x="14400" y="8851"/>
                    <a:pt x="14400" y="10853"/>
                  </a:cubicBezTo>
                  <a:cubicBezTo>
                    <a:pt x="14400" y="12749"/>
                    <a:pt x="12812" y="14435"/>
                    <a:pt x="10800" y="14435"/>
                  </a:cubicBezTo>
                  <a:close/>
                </a:path>
              </a:pathLst>
            </a:custGeom>
            <a:solidFill>
              <a:srgbClr val="DCE1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368461" y="268981"/>
              <a:ext cx="398214" cy="400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extrusionOk="0">
                  <a:moveTo>
                    <a:pt x="10800" y="21576"/>
                  </a:moveTo>
                  <a:cubicBezTo>
                    <a:pt x="10505" y="21576"/>
                    <a:pt x="10211" y="21576"/>
                    <a:pt x="9818" y="21478"/>
                  </a:cubicBezTo>
                  <a:cubicBezTo>
                    <a:pt x="9131" y="21381"/>
                    <a:pt x="8542" y="20892"/>
                    <a:pt x="8247" y="20208"/>
                  </a:cubicBezTo>
                  <a:cubicBezTo>
                    <a:pt x="7953" y="19328"/>
                    <a:pt x="7658" y="18839"/>
                    <a:pt x="7560" y="18644"/>
                  </a:cubicBezTo>
                  <a:cubicBezTo>
                    <a:pt x="7462" y="18644"/>
                    <a:pt x="7462" y="18644"/>
                    <a:pt x="7462" y="18644"/>
                  </a:cubicBezTo>
                  <a:cubicBezTo>
                    <a:pt x="7069" y="18644"/>
                    <a:pt x="6185" y="19035"/>
                    <a:pt x="5891" y="19230"/>
                  </a:cubicBezTo>
                  <a:cubicBezTo>
                    <a:pt x="5204" y="19524"/>
                    <a:pt x="4418" y="19426"/>
                    <a:pt x="3829" y="19035"/>
                  </a:cubicBezTo>
                  <a:cubicBezTo>
                    <a:pt x="3338" y="18644"/>
                    <a:pt x="2945" y="18155"/>
                    <a:pt x="2553" y="17666"/>
                  </a:cubicBezTo>
                  <a:cubicBezTo>
                    <a:pt x="2062" y="17178"/>
                    <a:pt x="1964" y="16396"/>
                    <a:pt x="2356" y="15712"/>
                  </a:cubicBezTo>
                  <a:cubicBezTo>
                    <a:pt x="2847" y="14539"/>
                    <a:pt x="2945" y="14148"/>
                    <a:pt x="2847" y="14050"/>
                  </a:cubicBezTo>
                  <a:cubicBezTo>
                    <a:pt x="2749" y="13855"/>
                    <a:pt x="2258" y="13659"/>
                    <a:pt x="1276" y="13268"/>
                  </a:cubicBezTo>
                  <a:cubicBezTo>
                    <a:pt x="589" y="13073"/>
                    <a:pt x="98" y="12486"/>
                    <a:pt x="98" y="11705"/>
                  </a:cubicBezTo>
                  <a:cubicBezTo>
                    <a:pt x="0" y="11411"/>
                    <a:pt x="0" y="11118"/>
                    <a:pt x="0" y="10825"/>
                  </a:cubicBezTo>
                  <a:cubicBezTo>
                    <a:pt x="0" y="10434"/>
                    <a:pt x="0" y="10141"/>
                    <a:pt x="98" y="9847"/>
                  </a:cubicBezTo>
                  <a:cubicBezTo>
                    <a:pt x="98" y="9066"/>
                    <a:pt x="589" y="8479"/>
                    <a:pt x="1276" y="8284"/>
                  </a:cubicBezTo>
                  <a:cubicBezTo>
                    <a:pt x="2258" y="7893"/>
                    <a:pt x="2749" y="7697"/>
                    <a:pt x="2847" y="7502"/>
                  </a:cubicBezTo>
                  <a:cubicBezTo>
                    <a:pt x="2945" y="7404"/>
                    <a:pt x="2847" y="7013"/>
                    <a:pt x="2356" y="5840"/>
                  </a:cubicBezTo>
                  <a:cubicBezTo>
                    <a:pt x="1964" y="5156"/>
                    <a:pt x="2062" y="4374"/>
                    <a:pt x="2553" y="3886"/>
                  </a:cubicBezTo>
                  <a:cubicBezTo>
                    <a:pt x="2945" y="3397"/>
                    <a:pt x="3338" y="2908"/>
                    <a:pt x="3829" y="2517"/>
                  </a:cubicBezTo>
                  <a:cubicBezTo>
                    <a:pt x="4418" y="2126"/>
                    <a:pt x="5204" y="2028"/>
                    <a:pt x="5891" y="2322"/>
                  </a:cubicBezTo>
                  <a:cubicBezTo>
                    <a:pt x="6185" y="2517"/>
                    <a:pt x="7069" y="2908"/>
                    <a:pt x="7462" y="2908"/>
                  </a:cubicBezTo>
                  <a:cubicBezTo>
                    <a:pt x="7560" y="2908"/>
                    <a:pt x="7560" y="2908"/>
                    <a:pt x="7560" y="2908"/>
                  </a:cubicBezTo>
                  <a:cubicBezTo>
                    <a:pt x="7658" y="2810"/>
                    <a:pt x="7953" y="2224"/>
                    <a:pt x="8247" y="1344"/>
                  </a:cubicBezTo>
                  <a:cubicBezTo>
                    <a:pt x="8542" y="660"/>
                    <a:pt x="9131" y="171"/>
                    <a:pt x="9818" y="74"/>
                  </a:cubicBezTo>
                  <a:cubicBezTo>
                    <a:pt x="10505" y="-24"/>
                    <a:pt x="11095" y="-24"/>
                    <a:pt x="11782" y="74"/>
                  </a:cubicBezTo>
                  <a:cubicBezTo>
                    <a:pt x="12469" y="171"/>
                    <a:pt x="13156" y="660"/>
                    <a:pt x="13353" y="1344"/>
                  </a:cubicBezTo>
                  <a:cubicBezTo>
                    <a:pt x="13647" y="2224"/>
                    <a:pt x="13942" y="2713"/>
                    <a:pt x="14138" y="2908"/>
                  </a:cubicBezTo>
                  <a:cubicBezTo>
                    <a:pt x="14138" y="2908"/>
                    <a:pt x="14138" y="2908"/>
                    <a:pt x="14138" y="2908"/>
                  </a:cubicBezTo>
                  <a:cubicBezTo>
                    <a:pt x="14138" y="2908"/>
                    <a:pt x="14138" y="2908"/>
                    <a:pt x="14138" y="2908"/>
                  </a:cubicBezTo>
                  <a:cubicBezTo>
                    <a:pt x="14531" y="2908"/>
                    <a:pt x="15415" y="2517"/>
                    <a:pt x="15807" y="2322"/>
                  </a:cubicBezTo>
                  <a:cubicBezTo>
                    <a:pt x="16396" y="2028"/>
                    <a:pt x="17280" y="2126"/>
                    <a:pt x="17771" y="2517"/>
                  </a:cubicBezTo>
                  <a:cubicBezTo>
                    <a:pt x="18262" y="2908"/>
                    <a:pt x="18655" y="3397"/>
                    <a:pt x="19047" y="3886"/>
                  </a:cubicBezTo>
                  <a:cubicBezTo>
                    <a:pt x="19538" y="4374"/>
                    <a:pt x="19636" y="5156"/>
                    <a:pt x="19342" y="5840"/>
                  </a:cubicBezTo>
                  <a:cubicBezTo>
                    <a:pt x="18753" y="7013"/>
                    <a:pt x="18753" y="7404"/>
                    <a:pt x="18753" y="7502"/>
                  </a:cubicBezTo>
                  <a:cubicBezTo>
                    <a:pt x="18851" y="7697"/>
                    <a:pt x="19440" y="7893"/>
                    <a:pt x="20324" y="8284"/>
                  </a:cubicBezTo>
                  <a:cubicBezTo>
                    <a:pt x="21011" y="8479"/>
                    <a:pt x="21502" y="9066"/>
                    <a:pt x="21600" y="9847"/>
                  </a:cubicBezTo>
                  <a:cubicBezTo>
                    <a:pt x="21600" y="10141"/>
                    <a:pt x="21600" y="10434"/>
                    <a:pt x="21600" y="10825"/>
                  </a:cubicBezTo>
                  <a:cubicBezTo>
                    <a:pt x="21600" y="11118"/>
                    <a:pt x="21600" y="11411"/>
                    <a:pt x="21600" y="11705"/>
                  </a:cubicBezTo>
                  <a:cubicBezTo>
                    <a:pt x="21502" y="12486"/>
                    <a:pt x="21011" y="13073"/>
                    <a:pt x="20324" y="13268"/>
                  </a:cubicBezTo>
                  <a:cubicBezTo>
                    <a:pt x="19440" y="13659"/>
                    <a:pt x="18851" y="13855"/>
                    <a:pt x="18753" y="14050"/>
                  </a:cubicBezTo>
                  <a:cubicBezTo>
                    <a:pt x="18753" y="14148"/>
                    <a:pt x="18753" y="14539"/>
                    <a:pt x="19342" y="15712"/>
                  </a:cubicBezTo>
                  <a:cubicBezTo>
                    <a:pt x="19636" y="16396"/>
                    <a:pt x="19538" y="17178"/>
                    <a:pt x="19047" y="17764"/>
                  </a:cubicBezTo>
                  <a:cubicBezTo>
                    <a:pt x="18655" y="18155"/>
                    <a:pt x="18262" y="18644"/>
                    <a:pt x="17771" y="19035"/>
                  </a:cubicBezTo>
                  <a:cubicBezTo>
                    <a:pt x="17280" y="19426"/>
                    <a:pt x="16396" y="19524"/>
                    <a:pt x="15807" y="19230"/>
                  </a:cubicBezTo>
                  <a:cubicBezTo>
                    <a:pt x="15415" y="19035"/>
                    <a:pt x="14531" y="18644"/>
                    <a:pt x="14138" y="18644"/>
                  </a:cubicBezTo>
                  <a:cubicBezTo>
                    <a:pt x="14138" y="18644"/>
                    <a:pt x="14138" y="18644"/>
                    <a:pt x="14138" y="18644"/>
                  </a:cubicBezTo>
                  <a:cubicBezTo>
                    <a:pt x="13942" y="18742"/>
                    <a:pt x="13647" y="19328"/>
                    <a:pt x="13353" y="20208"/>
                  </a:cubicBezTo>
                  <a:cubicBezTo>
                    <a:pt x="13156" y="20892"/>
                    <a:pt x="12469" y="21381"/>
                    <a:pt x="11782" y="21478"/>
                  </a:cubicBezTo>
                  <a:cubicBezTo>
                    <a:pt x="11487" y="21576"/>
                    <a:pt x="11095" y="21576"/>
                    <a:pt x="10800" y="21576"/>
                  </a:cubicBezTo>
                  <a:close/>
                  <a:moveTo>
                    <a:pt x="7462" y="17080"/>
                  </a:moveTo>
                  <a:cubicBezTo>
                    <a:pt x="7756" y="17080"/>
                    <a:pt x="7953" y="17178"/>
                    <a:pt x="8149" y="17276"/>
                  </a:cubicBezTo>
                  <a:cubicBezTo>
                    <a:pt x="8935" y="17569"/>
                    <a:pt x="9327" y="18546"/>
                    <a:pt x="9720" y="19719"/>
                  </a:cubicBezTo>
                  <a:cubicBezTo>
                    <a:pt x="9818" y="19817"/>
                    <a:pt x="9916" y="19914"/>
                    <a:pt x="10015" y="19914"/>
                  </a:cubicBezTo>
                  <a:cubicBezTo>
                    <a:pt x="10604" y="20012"/>
                    <a:pt x="11095" y="20012"/>
                    <a:pt x="11585" y="19914"/>
                  </a:cubicBezTo>
                  <a:cubicBezTo>
                    <a:pt x="11782" y="19914"/>
                    <a:pt x="11880" y="19817"/>
                    <a:pt x="11880" y="19719"/>
                  </a:cubicBezTo>
                  <a:cubicBezTo>
                    <a:pt x="12273" y="18546"/>
                    <a:pt x="12764" y="17569"/>
                    <a:pt x="13549" y="17276"/>
                  </a:cubicBezTo>
                  <a:cubicBezTo>
                    <a:pt x="13745" y="17178"/>
                    <a:pt x="13942" y="17080"/>
                    <a:pt x="14138" y="17080"/>
                  </a:cubicBezTo>
                  <a:cubicBezTo>
                    <a:pt x="14825" y="17080"/>
                    <a:pt x="15513" y="17373"/>
                    <a:pt x="16495" y="17862"/>
                  </a:cubicBezTo>
                  <a:cubicBezTo>
                    <a:pt x="16495" y="17862"/>
                    <a:pt x="16691" y="17862"/>
                    <a:pt x="16789" y="17764"/>
                  </a:cubicBezTo>
                  <a:cubicBezTo>
                    <a:pt x="17182" y="17471"/>
                    <a:pt x="17575" y="17080"/>
                    <a:pt x="17869" y="16689"/>
                  </a:cubicBezTo>
                  <a:cubicBezTo>
                    <a:pt x="17967" y="16591"/>
                    <a:pt x="17967" y="16494"/>
                    <a:pt x="17869" y="16396"/>
                  </a:cubicBezTo>
                  <a:cubicBezTo>
                    <a:pt x="17378" y="15321"/>
                    <a:pt x="16985" y="14246"/>
                    <a:pt x="17280" y="13464"/>
                  </a:cubicBezTo>
                  <a:cubicBezTo>
                    <a:pt x="17673" y="12682"/>
                    <a:pt x="18655" y="12291"/>
                    <a:pt x="19833" y="11802"/>
                  </a:cubicBezTo>
                  <a:cubicBezTo>
                    <a:pt x="19931" y="11802"/>
                    <a:pt x="20029" y="11705"/>
                    <a:pt x="20029" y="11607"/>
                  </a:cubicBezTo>
                  <a:cubicBezTo>
                    <a:pt x="20029" y="11314"/>
                    <a:pt x="20029" y="11020"/>
                    <a:pt x="20029" y="10825"/>
                  </a:cubicBezTo>
                  <a:cubicBezTo>
                    <a:pt x="20029" y="10532"/>
                    <a:pt x="20029" y="10238"/>
                    <a:pt x="20029" y="9945"/>
                  </a:cubicBezTo>
                  <a:cubicBezTo>
                    <a:pt x="20029" y="9847"/>
                    <a:pt x="19931" y="9750"/>
                    <a:pt x="19833" y="9750"/>
                  </a:cubicBezTo>
                  <a:cubicBezTo>
                    <a:pt x="18655" y="9261"/>
                    <a:pt x="17673" y="8870"/>
                    <a:pt x="17280" y="8088"/>
                  </a:cubicBezTo>
                  <a:cubicBezTo>
                    <a:pt x="16985" y="7306"/>
                    <a:pt x="17378" y="6231"/>
                    <a:pt x="17869" y="5156"/>
                  </a:cubicBezTo>
                  <a:cubicBezTo>
                    <a:pt x="17967" y="5058"/>
                    <a:pt x="17967" y="4961"/>
                    <a:pt x="17869" y="4863"/>
                  </a:cubicBezTo>
                  <a:cubicBezTo>
                    <a:pt x="17575" y="4472"/>
                    <a:pt x="17182" y="4081"/>
                    <a:pt x="16789" y="3788"/>
                  </a:cubicBezTo>
                  <a:cubicBezTo>
                    <a:pt x="16691" y="3690"/>
                    <a:pt x="16691" y="3690"/>
                    <a:pt x="16593" y="3690"/>
                  </a:cubicBezTo>
                  <a:cubicBezTo>
                    <a:pt x="16593" y="3690"/>
                    <a:pt x="16495" y="3690"/>
                    <a:pt x="16495" y="3690"/>
                  </a:cubicBezTo>
                  <a:cubicBezTo>
                    <a:pt x="15513" y="4179"/>
                    <a:pt x="14825" y="4472"/>
                    <a:pt x="14138" y="4472"/>
                  </a:cubicBezTo>
                  <a:cubicBezTo>
                    <a:pt x="13942" y="4472"/>
                    <a:pt x="13745" y="4374"/>
                    <a:pt x="13549" y="4276"/>
                  </a:cubicBezTo>
                  <a:cubicBezTo>
                    <a:pt x="12764" y="3983"/>
                    <a:pt x="12273" y="3006"/>
                    <a:pt x="11880" y="1833"/>
                  </a:cubicBezTo>
                  <a:cubicBezTo>
                    <a:pt x="11880" y="1735"/>
                    <a:pt x="11782" y="1638"/>
                    <a:pt x="11585" y="1638"/>
                  </a:cubicBezTo>
                  <a:cubicBezTo>
                    <a:pt x="11095" y="1540"/>
                    <a:pt x="10604" y="1540"/>
                    <a:pt x="10015" y="1638"/>
                  </a:cubicBezTo>
                  <a:cubicBezTo>
                    <a:pt x="9916" y="1638"/>
                    <a:pt x="9818" y="1735"/>
                    <a:pt x="9720" y="1833"/>
                  </a:cubicBezTo>
                  <a:cubicBezTo>
                    <a:pt x="9327" y="3006"/>
                    <a:pt x="8935" y="3983"/>
                    <a:pt x="8149" y="4276"/>
                  </a:cubicBezTo>
                  <a:cubicBezTo>
                    <a:pt x="7953" y="4374"/>
                    <a:pt x="7756" y="4472"/>
                    <a:pt x="7462" y="4472"/>
                  </a:cubicBezTo>
                  <a:cubicBezTo>
                    <a:pt x="6873" y="4472"/>
                    <a:pt x="6185" y="4179"/>
                    <a:pt x="5204" y="3690"/>
                  </a:cubicBezTo>
                  <a:cubicBezTo>
                    <a:pt x="5105" y="3690"/>
                    <a:pt x="5007" y="3690"/>
                    <a:pt x="4909" y="3788"/>
                  </a:cubicBezTo>
                  <a:cubicBezTo>
                    <a:pt x="4418" y="4081"/>
                    <a:pt x="4124" y="4472"/>
                    <a:pt x="3731" y="4863"/>
                  </a:cubicBezTo>
                  <a:cubicBezTo>
                    <a:pt x="3731" y="4961"/>
                    <a:pt x="3731" y="5058"/>
                    <a:pt x="3731" y="5156"/>
                  </a:cubicBezTo>
                  <a:cubicBezTo>
                    <a:pt x="4222" y="6231"/>
                    <a:pt x="4713" y="7306"/>
                    <a:pt x="4320" y="8088"/>
                  </a:cubicBezTo>
                  <a:cubicBezTo>
                    <a:pt x="4025" y="8870"/>
                    <a:pt x="3044" y="9261"/>
                    <a:pt x="1865" y="9750"/>
                  </a:cubicBezTo>
                  <a:cubicBezTo>
                    <a:pt x="1669" y="9750"/>
                    <a:pt x="1669" y="9847"/>
                    <a:pt x="1571" y="9945"/>
                  </a:cubicBezTo>
                  <a:cubicBezTo>
                    <a:pt x="1571" y="10238"/>
                    <a:pt x="1571" y="10532"/>
                    <a:pt x="1571" y="10825"/>
                  </a:cubicBezTo>
                  <a:cubicBezTo>
                    <a:pt x="1571" y="11020"/>
                    <a:pt x="1571" y="11314"/>
                    <a:pt x="1571" y="11607"/>
                  </a:cubicBezTo>
                  <a:cubicBezTo>
                    <a:pt x="1669" y="11705"/>
                    <a:pt x="1669" y="11802"/>
                    <a:pt x="1865" y="11802"/>
                  </a:cubicBezTo>
                  <a:cubicBezTo>
                    <a:pt x="3044" y="12291"/>
                    <a:pt x="4025" y="12682"/>
                    <a:pt x="4320" y="13464"/>
                  </a:cubicBezTo>
                  <a:cubicBezTo>
                    <a:pt x="4713" y="14246"/>
                    <a:pt x="4222" y="15321"/>
                    <a:pt x="3731" y="16396"/>
                  </a:cubicBezTo>
                  <a:cubicBezTo>
                    <a:pt x="3731" y="16494"/>
                    <a:pt x="3731" y="16591"/>
                    <a:pt x="3731" y="16689"/>
                  </a:cubicBezTo>
                  <a:cubicBezTo>
                    <a:pt x="4124" y="17080"/>
                    <a:pt x="4418" y="17471"/>
                    <a:pt x="4909" y="17764"/>
                  </a:cubicBezTo>
                  <a:cubicBezTo>
                    <a:pt x="5007" y="17862"/>
                    <a:pt x="5105" y="17862"/>
                    <a:pt x="5204" y="17862"/>
                  </a:cubicBezTo>
                  <a:cubicBezTo>
                    <a:pt x="6185" y="17373"/>
                    <a:pt x="6873" y="17080"/>
                    <a:pt x="7462" y="17080"/>
                  </a:cubicBezTo>
                  <a:close/>
                  <a:moveTo>
                    <a:pt x="10800" y="14930"/>
                  </a:moveTo>
                  <a:cubicBezTo>
                    <a:pt x="8542" y="14930"/>
                    <a:pt x="6676" y="13073"/>
                    <a:pt x="6676" y="10825"/>
                  </a:cubicBezTo>
                  <a:cubicBezTo>
                    <a:pt x="6676" y="8479"/>
                    <a:pt x="8542" y="6622"/>
                    <a:pt x="10800" y="6622"/>
                  </a:cubicBezTo>
                  <a:cubicBezTo>
                    <a:pt x="13058" y="6622"/>
                    <a:pt x="14924" y="8479"/>
                    <a:pt x="14924" y="10825"/>
                  </a:cubicBezTo>
                  <a:cubicBezTo>
                    <a:pt x="14924" y="13073"/>
                    <a:pt x="13058" y="14930"/>
                    <a:pt x="10800" y="14930"/>
                  </a:cubicBezTo>
                  <a:close/>
                  <a:moveTo>
                    <a:pt x="10800" y="8186"/>
                  </a:moveTo>
                  <a:cubicBezTo>
                    <a:pt x="9425" y="8186"/>
                    <a:pt x="8247" y="9359"/>
                    <a:pt x="8247" y="10825"/>
                  </a:cubicBezTo>
                  <a:cubicBezTo>
                    <a:pt x="8247" y="12193"/>
                    <a:pt x="9425" y="13366"/>
                    <a:pt x="10800" y="13366"/>
                  </a:cubicBezTo>
                  <a:cubicBezTo>
                    <a:pt x="12273" y="13366"/>
                    <a:pt x="13353" y="12193"/>
                    <a:pt x="13353" y="10825"/>
                  </a:cubicBezTo>
                  <a:cubicBezTo>
                    <a:pt x="13353" y="9359"/>
                    <a:pt x="12273" y="8186"/>
                    <a:pt x="10800" y="8186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723191" y="199869"/>
              <a:ext cx="167830" cy="16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14400"/>
                  </a:moveTo>
                  <a:cubicBezTo>
                    <a:pt x="8826" y="14400"/>
                    <a:pt x="7200" y="12774"/>
                    <a:pt x="7200" y="10684"/>
                  </a:cubicBezTo>
                  <a:cubicBezTo>
                    <a:pt x="7200" y="8826"/>
                    <a:pt x="8826" y="7200"/>
                    <a:pt x="10916" y="7200"/>
                  </a:cubicBezTo>
                  <a:cubicBezTo>
                    <a:pt x="12774" y="7200"/>
                    <a:pt x="14400" y="8826"/>
                    <a:pt x="14400" y="10684"/>
                  </a:cubicBezTo>
                  <a:cubicBezTo>
                    <a:pt x="14400" y="12774"/>
                    <a:pt x="12774" y="14400"/>
                    <a:pt x="10916" y="14400"/>
                  </a:cubicBezTo>
                  <a:moveTo>
                    <a:pt x="10916" y="0"/>
                  </a:moveTo>
                  <a:cubicBezTo>
                    <a:pt x="10452" y="0"/>
                    <a:pt x="10219" y="0"/>
                    <a:pt x="9987" y="0"/>
                  </a:cubicBezTo>
                  <a:cubicBezTo>
                    <a:pt x="9523" y="0"/>
                    <a:pt x="9058" y="465"/>
                    <a:pt x="9058" y="697"/>
                  </a:cubicBezTo>
                  <a:cubicBezTo>
                    <a:pt x="8594" y="1858"/>
                    <a:pt x="8129" y="2787"/>
                    <a:pt x="7665" y="3019"/>
                  </a:cubicBezTo>
                  <a:cubicBezTo>
                    <a:pt x="7665" y="3019"/>
                    <a:pt x="7432" y="3019"/>
                    <a:pt x="7200" y="3019"/>
                  </a:cubicBezTo>
                  <a:cubicBezTo>
                    <a:pt x="6735" y="3019"/>
                    <a:pt x="6039" y="2787"/>
                    <a:pt x="5110" y="2323"/>
                  </a:cubicBezTo>
                  <a:cubicBezTo>
                    <a:pt x="5110" y="2323"/>
                    <a:pt x="4877" y="2323"/>
                    <a:pt x="4645" y="2323"/>
                  </a:cubicBezTo>
                  <a:cubicBezTo>
                    <a:pt x="4413" y="2323"/>
                    <a:pt x="4181" y="2323"/>
                    <a:pt x="3948" y="2555"/>
                  </a:cubicBezTo>
                  <a:cubicBezTo>
                    <a:pt x="3484" y="3019"/>
                    <a:pt x="3019" y="3252"/>
                    <a:pt x="2555" y="3716"/>
                  </a:cubicBezTo>
                  <a:cubicBezTo>
                    <a:pt x="2323" y="4181"/>
                    <a:pt x="2323" y="4645"/>
                    <a:pt x="2555" y="5110"/>
                  </a:cubicBezTo>
                  <a:cubicBezTo>
                    <a:pt x="3019" y="6039"/>
                    <a:pt x="3252" y="6968"/>
                    <a:pt x="3019" y="7432"/>
                  </a:cubicBezTo>
                  <a:cubicBezTo>
                    <a:pt x="3019" y="8129"/>
                    <a:pt x="2090" y="8361"/>
                    <a:pt x="929" y="8826"/>
                  </a:cubicBezTo>
                  <a:cubicBezTo>
                    <a:pt x="465" y="9058"/>
                    <a:pt x="232" y="9290"/>
                    <a:pt x="232" y="9755"/>
                  </a:cubicBezTo>
                  <a:cubicBezTo>
                    <a:pt x="232" y="10219"/>
                    <a:pt x="0" y="10452"/>
                    <a:pt x="0" y="10684"/>
                  </a:cubicBezTo>
                  <a:cubicBezTo>
                    <a:pt x="0" y="11148"/>
                    <a:pt x="232" y="11381"/>
                    <a:pt x="232" y="11613"/>
                  </a:cubicBezTo>
                  <a:cubicBezTo>
                    <a:pt x="232" y="12077"/>
                    <a:pt x="465" y="12542"/>
                    <a:pt x="929" y="12774"/>
                  </a:cubicBezTo>
                  <a:cubicBezTo>
                    <a:pt x="2090" y="13006"/>
                    <a:pt x="3019" y="13471"/>
                    <a:pt x="3019" y="13935"/>
                  </a:cubicBezTo>
                  <a:cubicBezTo>
                    <a:pt x="3252" y="14400"/>
                    <a:pt x="3019" y="15561"/>
                    <a:pt x="2555" y="16490"/>
                  </a:cubicBezTo>
                  <a:cubicBezTo>
                    <a:pt x="2323" y="16955"/>
                    <a:pt x="2323" y="17419"/>
                    <a:pt x="2555" y="17652"/>
                  </a:cubicBezTo>
                  <a:cubicBezTo>
                    <a:pt x="3019" y="18116"/>
                    <a:pt x="3484" y="18581"/>
                    <a:pt x="3948" y="19045"/>
                  </a:cubicBezTo>
                  <a:cubicBezTo>
                    <a:pt x="4181" y="19277"/>
                    <a:pt x="4413" y="19277"/>
                    <a:pt x="4645" y="19277"/>
                  </a:cubicBezTo>
                  <a:cubicBezTo>
                    <a:pt x="4877" y="19277"/>
                    <a:pt x="5110" y="19277"/>
                    <a:pt x="5110" y="19045"/>
                  </a:cubicBezTo>
                  <a:cubicBezTo>
                    <a:pt x="6039" y="18813"/>
                    <a:pt x="6735" y="18348"/>
                    <a:pt x="7200" y="18348"/>
                  </a:cubicBezTo>
                  <a:cubicBezTo>
                    <a:pt x="7432" y="18348"/>
                    <a:pt x="7665" y="18581"/>
                    <a:pt x="7665" y="18581"/>
                  </a:cubicBezTo>
                  <a:cubicBezTo>
                    <a:pt x="8129" y="18813"/>
                    <a:pt x="8594" y="19742"/>
                    <a:pt x="9058" y="20671"/>
                  </a:cubicBezTo>
                  <a:cubicBezTo>
                    <a:pt x="9058" y="21135"/>
                    <a:pt x="9523" y="21368"/>
                    <a:pt x="9987" y="21600"/>
                  </a:cubicBezTo>
                  <a:cubicBezTo>
                    <a:pt x="10219" y="21600"/>
                    <a:pt x="10452" y="21600"/>
                    <a:pt x="10916" y="21600"/>
                  </a:cubicBezTo>
                  <a:cubicBezTo>
                    <a:pt x="11148" y="21600"/>
                    <a:pt x="11613" y="21600"/>
                    <a:pt x="11845" y="21600"/>
                  </a:cubicBezTo>
                  <a:cubicBezTo>
                    <a:pt x="12310" y="21368"/>
                    <a:pt x="12774" y="21135"/>
                    <a:pt x="12774" y="20671"/>
                  </a:cubicBezTo>
                  <a:cubicBezTo>
                    <a:pt x="13239" y="19742"/>
                    <a:pt x="13471" y="18813"/>
                    <a:pt x="14168" y="18581"/>
                  </a:cubicBezTo>
                  <a:cubicBezTo>
                    <a:pt x="14168" y="18581"/>
                    <a:pt x="14400" y="18348"/>
                    <a:pt x="14400" y="18348"/>
                  </a:cubicBezTo>
                  <a:cubicBezTo>
                    <a:pt x="15097" y="18348"/>
                    <a:pt x="15794" y="18813"/>
                    <a:pt x="16490" y="19045"/>
                  </a:cubicBezTo>
                  <a:cubicBezTo>
                    <a:pt x="16723" y="19277"/>
                    <a:pt x="16955" y="19277"/>
                    <a:pt x="17187" y="19277"/>
                  </a:cubicBezTo>
                  <a:cubicBezTo>
                    <a:pt x="17419" y="19277"/>
                    <a:pt x="17652" y="19277"/>
                    <a:pt x="17884" y="19045"/>
                  </a:cubicBezTo>
                  <a:cubicBezTo>
                    <a:pt x="18348" y="18581"/>
                    <a:pt x="18813" y="18116"/>
                    <a:pt x="19045" y="17652"/>
                  </a:cubicBezTo>
                  <a:cubicBezTo>
                    <a:pt x="19510" y="17419"/>
                    <a:pt x="19510" y="16955"/>
                    <a:pt x="19277" y="16490"/>
                  </a:cubicBezTo>
                  <a:cubicBezTo>
                    <a:pt x="18813" y="15561"/>
                    <a:pt x="18348" y="14400"/>
                    <a:pt x="18581" y="13935"/>
                  </a:cubicBezTo>
                  <a:cubicBezTo>
                    <a:pt x="18813" y="13471"/>
                    <a:pt x="19742" y="13006"/>
                    <a:pt x="20903" y="12774"/>
                  </a:cubicBezTo>
                  <a:cubicBezTo>
                    <a:pt x="21368" y="12542"/>
                    <a:pt x="21600" y="12077"/>
                    <a:pt x="21600" y="11613"/>
                  </a:cubicBezTo>
                  <a:cubicBezTo>
                    <a:pt x="21600" y="11381"/>
                    <a:pt x="21600" y="11148"/>
                    <a:pt x="21600" y="10684"/>
                  </a:cubicBezTo>
                  <a:cubicBezTo>
                    <a:pt x="21600" y="10452"/>
                    <a:pt x="21600" y="10219"/>
                    <a:pt x="21600" y="9755"/>
                  </a:cubicBezTo>
                  <a:cubicBezTo>
                    <a:pt x="21600" y="9290"/>
                    <a:pt x="21368" y="9058"/>
                    <a:pt x="20903" y="8826"/>
                  </a:cubicBezTo>
                  <a:cubicBezTo>
                    <a:pt x="19742" y="8361"/>
                    <a:pt x="18813" y="8129"/>
                    <a:pt x="18581" y="7432"/>
                  </a:cubicBezTo>
                  <a:cubicBezTo>
                    <a:pt x="18348" y="6968"/>
                    <a:pt x="18813" y="6039"/>
                    <a:pt x="19277" y="5110"/>
                  </a:cubicBezTo>
                  <a:cubicBezTo>
                    <a:pt x="19510" y="4645"/>
                    <a:pt x="19510" y="4181"/>
                    <a:pt x="19045" y="3716"/>
                  </a:cubicBezTo>
                  <a:cubicBezTo>
                    <a:pt x="18813" y="3252"/>
                    <a:pt x="18348" y="3019"/>
                    <a:pt x="17884" y="2555"/>
                  </a:cubicBezTo>
                  <a:cubicBezTo>
                    <a:pt x="17652" y="2323"/>
                    <a:pt x="17419" y="2323"/>
                    <a:pt x="17187" y="2323"/>
                  </a:cubicBezTo>
                  <a:cubicBezTo>
                    <a:pt x="16955" y="2323"/>
                    <a:pt x="16723" y="2323"/>
                    <a:pt x="16490" y="2323"/>
                  </a:cubicBezTo>
                  <a:cubicBezTo>
                    <a:pt x="15794" y="2787"/>
                    <a:pt x="15097" y="3019"/>
                    <a:pt x="14400" y="3019"/>
                  </a:cubicBezTo>
                  <a:cubicBezTo>
                    <a:pt x="14400" y="3019"/>
                    <a:pt x="14168" y="3019"/>
                    <a:pt x="14168" y="3019"/>
                  </a:cubicBezTo>
                  <a:cubicBezTo>
                    <a:pt x="13471" y="2787"/>
                    <a:pt x="13239" y="1858"/>
                    <a:pt x="12774" y="697"/>
                  </a:cubicBezTo>
                  <a:cubicBezTo>
                    <a:pt x="12774" y="465"/>
                    <a:pt x="12310" y="0"/>
                    <a:pt x="11845" y="0"/>
                  </a:cubicBezTo>
                  <a:cubicBezTo>
                    <a:pt x="11613" y="0"/>
                    <a:pt x="11148" y="0"/>
                    <a:pt x="10916" y="0"/>
                  </a:cubicBezTo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  <p:grpSp>
        <p:nvGrpSpPr>
          <p:cNvPr id="424" name="Group 424"/>
          <p:cNvGrpSpPr/>
          <p:nvPr/>
        </p:nvGrpSpPr>
        <p:grpSpPr>
          <a:xfrm>
            <a:off x="2836661" y="2377352"/>
            <a:ext cx="3160675" cy="3061579"/>
            <a:chOff x="-40" y="-38"/>
            <a:chExt cx="3160673" cy="3061578"/>
          </a:xfrm>
        </p:grpSpPr>
        <p:sp>
          <p:nvSpPr>
            <p:cNvPr id="335" name="Shape 335"/>
            <p:cNvSpPr/>
            <p:nvPr/>
          </p:nvSpPr>
          <p:spPr>
            <a:xfrm>
              <a:off x="-41" y="-39"/>
              <a:ext cx="3160675" cy="3061579"/>
            </a:xfrm>
            <a:prstGeom prst="ellipse">
              <a:avLst/>
            </a:pr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90447" y="2014807"/>
              <a:ext cx="609029" cy="307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46" y="0"/>
                  </a:moveTo>
                  <a:cubicBezTo>
                    <a:pt x="3213" y="524"/>
                    <a:pt x="0" y="6938"/>
                    <a:pt x="0" y="14793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0370" y="21600"/>
                    <a:pt x="20370" y="21600"/>
                    <a:pt x="20370" y="21600"/>
                  </a:cubicBezTo>
                  <a:cubicBezTo>
                    <a:pt x="20370" y="14793"/>
                    <a:pt x="20370" y="14793"/>
                    <a:pt x="20370" y="14793"/>
                  </a:cubicBezTo>
                  <a:cubicBezTo>
                    <a:pt x="20370" y="11651"/>
                    <a:pt x="20848" y="8640"/>
                    <a:pt x="21600" y="6153"/>
                  </a:cubicBezTo>
                  <a:cubicBezTo>
                    <a:pt x="20301" y="2618"/>
                    <a:pt x="18251" y="262"/>
                    <a:pt x="15858" y="0"/>
                  </a:cubicBezTo>
                  <a:cubicBezTo>
                    <a:pt x="15516" y="131"/>
                    <a:pt x="14491" y="785"/>
                    <a:pt x="14491" y="3404"/>
                  </a:cubicBezTo>
                  <a:cubicBezTo>
                    <a:pt x="14491" y="5498"/>
                    <a:pt x="15311" y="6545"/>
                    <a:pt x="15516" y="6807"/>
                  </a:cubicBezTo>
                  <a:cubicBezTo>
                    <a:pt x="15722" y="7069"/>
                    <a:pt x="15858" y="7593"/>
                    <a:pt x="15722" y="8116"/>
                  </a:cubicBezTo>
                  <a:cubicBezTo>
                    <a:pt x="15722" y="8247"/>
                    <a:pt x="15653" y="8378"/>
                    <a:pt x="12235" y="16887"/>
                  </a:cubicBezTo>
                  <a:cubicBezTo>
                    <a:pt x="12030" y="17280"/>
                    <a:pt x="11962" y="17542"/>
                    <a:pt x="11962" y="17542"/>
                  </a:cubicBezTo>
                  <a:cubicBezTo>
                    <a:pt x="11894" y="17804"/>
                    <a:pt x="11689" y="17935"/>
                    <a:pt x="11552" y="17935"/>
                  </a:cubicBezTo>
                  <a:cubicBezTo>
                    <a:pt x="11552" y="17935"/>
                    <a:pt x="11552" y="17935"/>
                    <a:pt x="11552" y="17935"/>
                  </a:cubicBezTo>
                  <a:cubicBezTo>
                    <a:pt x="11552" y="17935"/>
                    <a:pt x="11552" y="17935"/>
                    <a:pt x="11552" y="17935"/>
                  </a:cubicBezTo>
                  <a:cubicBezTo>
                    <a:pt x="11347" y="17935"/>
                    <a:pt x="11210" y="17804"/>
                    <a:pt x="11073" y="17542"/>
                  </a:cubicBezTo>
                  <a:cubicBezTo>
                    <a:pt x="7451" y="8509"/>
                    <a:pt x="7382" y="8247"/>
                    <a:pt x="7314" y="8116"/>
                  </a:cubicBezTo>
                  <a:cubicBezTo>
                    <a:pt x="7246" y="7593"/>
                    <a:pt x="7314" y="7069"/>
                    <a:pt x="7587" y="6807"/>
                  </a:cubicBezTo>
                  <a:cubicBezTo>
                    <a:pt x="7724" y="6545"/>
                    <a:pt x="8613" y="5498"/>
                    <a:pt x="8613" y="3404"/>
                  </a:cubicBezTo>
                  <a:cubicBezTo>
                    <a:pt x="8613" y="785"/>
                    <a:pt x="7587" y="131"/>
                    <a:pt x="7246" y="0"/>
                  </a:cubicBezTo>
                </a:path>
              </a:pathLst>
            </a:custGeom>
            <a:solidFill>
              <a:srgbClr val="5FB5E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9507" y="1986407"/>
              <a:ext cx="658696" cy="36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32" y="0"/>
                  </a:moveTo>
                  <a:cubicBezTo>
                    <a:pt x="16232" y="771"/>
                    <a:pt x="16232" y="771"/>
                    <a:pt x="16232" y="771"/>
                  </a:cubicBezTo>
                  <a:cubicBezTo>
                    <a:pt x="16232" y="1212"/>
                    <a:pt x="16042" y="1653"/>
                    <a:pt x="15789" y="1653"/>
                  </a:cubicBezTo>
                  <a:cubicBezTo>
                    <a:pt x="15726" y="1653"/>
                    <a:pt x="15726" y="1653"/>
                    <a:pt x="15663" y="1653"/>
                  </a:cubicBezTo>
                  <a:cubicBezTo>
                    <a:pt x="17874" y="1873"/>
                    <a:pt x="19768" y="3857"/>
                    <a:pt x="20968" y="6833"/>
                  </a:cubicBezTo>
                  <a:cubicBezTo>
                    <a:pt x="21158" y="6282"/>
                    <a:pt x="21411" y="5731"/>
                    <a:pt x="21600" y="5290"/>
                  </a:cubicBezTo>
                  <a:cubicBezTo>
                    <a:pt x="20337" y="2424"/>
                    <a:pt x="18379" y="441"/>
                    <a:pt x="16232" y="0"/>
                  </a:cubicBezTo>
                  <a:moveTo>
                    <a:pt x="7074" y="0"/>
                  </a:moveTo>
                  <a:cubicBezTo>
                    <a:pt x="3095" y="882"/>
                    <a:pt x="0" y="6833"/>
                    <a:pt x="0" y="14106"/>
                  </a:cubicBezTo>
                  <a:cubicBezTo>
                    <a:pt x="0" y="20718"/>
                    <a:pt x="0" y="20718"/>
                    <a:pt x="0" y="20718"/>
                  </a:cubicBezTo>
                  <a:cubicBezTo>
                    <a:pt x="0" y="21159"/>
                    <a:pt x="189" y="21600"/>
                    <a:pt x="505" y="21600"/>
                  </a:cubicBezTo>
                  <a:cubicBezTo>
                    <a:pt x="20274" y="21600"/>
                    <a:pt x="20274" y="21600"/>
                    <a:pt x="20274" y="21600"/>
                  </a:cubicBezTo>
                  <a:cubicBezTo>
                    <a:pt x="20021" y="21600"/>
                    <a:pt x="19832" y="21159"/>
                    <a:pt x="19832" y="20718"/>
                  </a:cubicBezTo>
                  <a:cubicBezTo>
                    <a:pt x="19832" y="19837"/>
                    <a:pt x="19832" y="19837"/>
                    <a:pt x="19832" y="19837"/>
                  </a:cubicBezTo>
                  <a:cubicBezTo>
                    <a:pt x="1011" y="19837"/>
                    <a:pt x="1011" y="19837"/>
                    <a:pt x="1011" y="19837"/>
                  </a:cubicBezTo>
                  <a:cubicBezTo>
                    <a:pt x="1011" y="14106"/>
                    <a:pt x="1011" y="14106"/>
                    <a:pt x="1011" y="14106"/>
                  </a:cubicBezTo>
                  <a:cubicBezTo>
                    <a:pt x="1011" y="7494"/>
                    <a:pt x="3979" y="2094"/>
                    <a:pt x="7705" y="1653"/>
                  </a:cubicBezTo>
                  <a:cubicBezTo>
                    <a:pt x="7642" y="1653"/>
                    <a:pt x="7579" y="1653"/>
                    <a:pt x="7579" y="1653"/>
                  </a:cubicBezTo>
                  <a:cubicBezTo>
                    <a:pt x="7326" y="1653"/>
                    <a:pt x="7074" y="1212"/>
                    <a:pt x="7074" y="771"/>
                  </a:cubicBezTo>
                  <a:cubicBezTo>
                    <a:pt x="7074" y="0"/>
                    <a:pt x="7074" y="0"/>
                    <a:pt x="7074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933081" y="2005340"/>
              <a:ext cx="165286" cy="13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5" y="0"/>
                  </a:moveTo>
                  <a:cubicBezTo>
                    <a:pt x="2512" y="2071"/>
                    <a:pt x="4019" y="5030"/>
                    <a:pt x="4019" y="9173"/>
                  </a:cubicBezTo>
                  <a:cubicBezTo>
                    <a:pt x="4019" y="13611"/>
                    <a:pt x="2009" y="17162"/>
                    <a:pt x="0" y="19233"/>
                  </a:cubicBezTo>
                  <a:cubicBezTo>
                    <a:pt x="502" y="20121"/>
                    <a:pt x="1005" y="20712"/>
                    <a:pt x="1507" y="21600"/>
                  </a:cubicBezTo>
                  <a:cubicBezTo>
                    <a:pt x="19842" y="21600"/>
                    <a:pt x="19842" y="21600"/>
                    <a:pt x="19842" y="21600"/>
                  </a:cubicBezTo>
                  <a:cubicBezTo>
                    <a:pt x="20595" y="20712"/>
                    <a:pt x="21098" y="20121"/>
                    <a:pt x="21600" y="19233"/>
                  </a:cubicBezTo>
                  <a:cubicBezTo>
                    <a:pt x="19340" y="17162"/>
                    <a:pt x="17581" y="13611"/>
                    <a:pt x="17581" y="9173"/>
                  </a:cubicBezTo>
                  <a:cubicBezTo>
                    <a:pt x="17581" y="5030"/>
                    <a:pt x="18837" y="2071"/>
                    <a:pt x="20595" y="0"/>
                  </a:cubicBezTo>
                  <a:cubicBezTo>
                    <a:pt x="17330" y="888"/>
                    <a:pt x="14316" y="1184"/>
                    <a:pt x="10800" y="1184"/>
                  </a:cubicBezTo>
                  <a:cubicBezTo>
                    <a:pt x="10549" y="1184"/>
                    <a:pt x="10549" y="1184"/>
                    <a:pt x="10549" y="1184"/>
                  </a:cubicBezTo>
                  <a:cubicBezTo>
                    <a:pt x="10298" y="1184"/>
                    <a:pt x="10047" y="1184"/>
                    <a:pt x="9795" y="1184"/>
                  </a:cubicBezTo>
                  <a:cubicBezTo>
                    <a:pt x="6781" y="1184"/>
                    <a:pt x="3767" y="888"/>
                    <a:pt x="1005" y="0"/>
                  </a:cubicBezTo>
                </a:path>
              </a:pathLst>
            </a:custGeom>
            <a:solidFill>
              <a:srgbClr val="C9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875272" y="1964319"/>
              <a:ext cx="279275" cy="306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2"/>
                  </a:moveTo>
                  <a:cubicBezTo>
                    <a:pt x="21153" y="263"/>
                    <a:pt x="20855" y="395"/>
                    <a:pt x="20408" y="527"/>
                  </a:cubicBezTo>
                  <a:cubicBezTo>
                    <a:pt x="20408" y="1976"/>
                    <a:pt x="20408" y="1976"/>
                    <a:pt x="20408" y="1976"/>
                  </a:cubicBezTo>
                  <a:cubicBezTo>
                    <a:pt x="19217" y="2371"/>
                    <a:pt x="17876" y="2766"/>
                    <a:pt x="16684" y="2898"/>
                  </a:cubicBezTo>
                  <a:cubicBezTo>
                    <a:pt x="15641" y="3820"/>
                    <a:pt x="14897" y="5137"/>
                    <a:pt x="14897" y="6980"/>
                  </a:cubicBezTo>
                  <a:cubicBezTo>
                    <a:pt x="14897" y="8956"/>
                    <a:pt x="15939" y="10537"/>
                    <a:pt x="17280" y="11459"/>
                  </a:cubicBezTo>
                  <a:cubicBezTo>
                    <a:pt x="16982" y="11854"/>
                    <a:pt x="16684" y="12117"/>
                    <a:pt x="16237" y="12512"/>
                  </a:cubicBezTo>
                  <a:cubicBezTo>
                    <a:pt x="16833" y="12512"/>
                    <a:pt x="16833" y="12512"/>
                    <a:pt x="16833" y="12512"/>
                  </a:cubicBezTo>
                  <a:cubicBezTo>
                    <a:pt x="17280" y="12512"/>
                    <a:pt x="17727" y="12776"/>
                    <a:pt x="17876" y="13171"/>
                  </a:cubicBezTo>
                  <a:cubicBezTo>
                    <a:pt x="18174" y="13566"/>
                    <a:pt x="18025" y="13961"/>
                    <a:pt x="17876" y="14224"/>
                  </a:cubicBezTo>
                  <a:cubicBezTo>
                    <a:pt x="15939" y="16332"/>
                    <a:pt x="13407" y="19229"/>
                    <a:pt x="12364" y="20546"/>
                  </a:cubicBezTo>
                  <a:cubicBezTo>
                    <a:pt x="19812" y="11985"/>
                    <a:pt x="19961" y="11854"/>
                    <a:pt x="19961" y="11722"/>
                  </a:cubicBezTo>
                  <a:cubicBezTo>
                    <a:pt x="20259" y="11195"/>
                    <a:pt x="19961" y="10668"/>
                    <a:pt x="19514" y="10405"/>
                  </a:cubicBezTo>
                  <a:cubicBezTo>
                    <a:pt x="19068" y="10141"/>
                    <a:pt x="17280" y="9088"/>
                    <a:pt x="17280" y="6980"/>
                  </a:cubicBezTo>
                  <a:cubicBezTo>
                    <a:pt x="17280" y="4346"/>
                    <a:pt x="19514" y="3688"/>
                    <a:pt x="20259" y="3556"/>
                  </a:cubicBezTo>
                  <a:cubicBezTo>
                    <a:pt x="20408" y="3556"/>
                    <a:pt x="20408" y="3556"/>
                    <a:pt x="20557" y="3556"/>
                  </a:cubicBezTo>
                  <a:cubicBezTo>
                    <a:pt x="21153" y="3556"/>
                    <a:pt x="21600" y="3029"/>
                    <a:pt x="21600" y="2502"/>
                  </a:cubicBezTo>
                  <a:cubicBezTo>
                    <a:pt x="21600" y="1580"/>
                    <a:pt x="21600" y="1580"/>
                    <a:pt x="21600" y="1580"/>
                  </a:cubicBezTo>
                  <a:cubicBezTo>
                    <a:pt x="21600" y="132"/>
                    <a:pt x="21600" y="132"/>
                    <a:pt x="21600" y="132"/>
                  </a:cubicBezTo>
                  <a:moveTo>
                    <a:pt x="0" y="0"/>
                  </a:moveTo>
                  <a:cubicBezTo>
                    <a:pt x="0" y="1580"/>
                    <a:pt x="0" y="1580"/>
                    <a:pt x="0" y="1580"/>
                  </a:cubicBezTo>
                  <a:cubicBezTo>
                    <a:pt x="0" y="2502"/>
                    <a:pt x="0" y="2502"/>
                    <a:pt x="0" y="2502"/>
                  </a:cubicBezTo>
                  <a:cubicBezTo>
                    <a:pt x="0" y="3029"/>
                    <a:pt x="596" y="3556"/>
                    <a:pt x="1192" y="3556"/>
                  </a:cubicBezTo>
                  <a:cubicBezTo>
                    <a:pt x="1192" y="3556"/>
                    <a:pt x="1341" y="3556"/>
                    <a:pt x="1490" y="3556"/>
                  </a:cubicBezTo>
                  <a:cubicBezTo>
                    <a:pt x="2234" y="3688"/>
                    <a:pt x="4469" y="4346"/>
                    <a:pt x="4469" y="6980"/>
                  </a:cubicBezTo>
                  <a:cubicBezTo>
                    <a:pt x="4469" y="9088"/>
                    <a:pt x="2532" y="10141"/>
                    <a:pt x="2234" y="10405"/>
                  </a:cubicBezTo>
                  <a:cubicBezTo>
                    <a:pt x="1639" y="10668"/>
                    <a:pt x="1490" y="11195"/>
                    <a:pt x="1639" y="11722"/>
                  </a:cubicBezTo>
                  <a:cubicBezTo>
                    <a:pt x="1788" y="11854"/>
                    <a:pt x="1937" y="12117"/>
                    <a:pt x="9832" y="21205"/>
                  </a:cubicBezTo>
                  <a:cubicBezTo>
                    <a:pt x="10130" y="21468"/>
                    <a:pt x="10428" y="21600"/>
                    <a:pt x="10874" y="21600"/>
                  </a:cubicBezTo>
                  <a:cubicBezTo>
                    <a:pt x="10874" y="21600"/>
                    <a:pt x="10874" y="21600"/>
                    <a:pt x="10874" y="21600"/>
                  </a:cubicBezTo>
                  <a:cubicBezTo>
                    <a:pt x="10428" y="21600"/>
                    <a:pt x="10130" y="21468"/>
                    <a:pt x="9832" y="21205"/>
                  </a:cubicBezTo>
                  <a:cubicBezTo>
                    <a:pt x="9832" y="21205"/>
                    <a:pt x="6257" y="16990"/>
                    <a:pt x="3873" y="14224"/>
                  </a:cubicBezTo>
                  <a:cubicBezTo>
                    <a:pt x="3575" y="13961"/>
                    <a:pt x="3575" y="13566"/>
                    <a:pt x="3724" y="13171"/>
                  </a:cubicBezTo>
                  <a:cubicBezTo>
                    <a:pt x="3873" y="12776"/>
                    <a:pt x="4320" y="12512"/>
                    <a:pt x="4767" y="12512"/>
                  </a:cubicBezTo>
                  <a:cubicBezTo>
                    <a:pt x="5363" y="12512"/>
                    <a:pt x="5363" y="12512"/>
                    <a:pt x="5363" y="12512"/>
                  </a:cubicBezTo>
                  <a:cubicBezTo>
                    <a:pt x="5065" y="12117"/>
                    <a:pt x="4767" y="11854"/>
                    <a:pt x="4469" y="11459"/>
                  </a:cubicBezTo>
                  <a:cubicBezTo>
                    <a:pt x="5661" y="10537"/>
                    <a:pt x="6852" y="8956"/>
                    <a:pt x="6852" y="6980"/>
                  </a:cubicBezTo>
                  <a:cubicBezTo>
                    <a:pt x="6852" y="5137"/>
                    <a:pt x="5959" y="3820"/>
                    <a:pt x="5065" y="2898"/>
                  </a:cubicBezTo>
                  <a:cubicBezTo>
                    <a:pt x="3724" y="2634"/>
                    <a:pt x="2532" y="2371"/>
                    <a:pt x="1192" y="1976"/>
                  </a:cubicBezTo>
                  <a:cubicBezTo>
                    <a:pt x="1192" y="395"/>
                    <a:pt x="1192" y="395"/>
                    <a:pt x="1192" y="395"/>
                  </a:cubicBezTo>
                  <a:cubicBezTo>
                    <a:pt x="894" y="263"/>
                    <a:pt x="447" y="132"/>
                    <a:pt x="0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906212" y="1975363"/>
              <a:ext cx="217395" cy="37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6480"/>
                    <a:pt x="0" y="6480"/>
                    <a:pt x="0" y="6480"/>
                  </a:cubicBezTo>
                  <a:cubicBezTo>
                    <a:pt x="1147" y="8640"/>
                    <a:pt x="2294" y="11880"/>
                    <a:pt x="3441" y="17280"/>
                  </a:cubicBezTo>
                  <a:cubicBezTo>
                    <a:pt x="5543" y="20520"/>
                    <a:pt x="7837" y="21600"/>
                    <a:pt x="10131" y="21600"/>
                  </a:cubicBezTo>
                  <a:cubicBezTo>
                    <a:pt x="10322" y="21600"/>
                    <a:pt x="10513" y="21600"/>
                    <a:pt x="10704" y="21600"/>
                  </a:cubicBezTo>
                  <a:cubicBezTo>
                    <a:pt x="10896" y="21600"/>
                    <a:pt x="10896" y="21600"/>
                    <a:pt x="10896" y="21600"/>
                  </a:cubicBezTo>
                  <a:cubicBezTo>
                    <a:pt x="13572" y="21600"/>
                    <a:pt x="15865" y="20520"/>
                    <a:pt x="18350" y="17280"/>
                  </a:cubicBezTo>
                  <a:cubicBezTo>
                    <a:pt x="19306" y="11880"/>
                    <a:pt x="20453" y="8640"/>
                    <a:pt x="21600" y="648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8159" y="5400"/>
                    <a:pt x="14527" y="8640"/>
                    <a:pt x="10896" y="8640"/>
                  </a:cubicBezTo>
                  <a:cubicBezTo>
                    <a:pt x="10704" y="8640"/>
                    <a:pt x="10322" y="8640"/>
                    <a:pt x="10131" y="8640"/>
                  </a:cubicBezTo>
                  <a:cubicBezTo>
                    <a:pt x="6690" y="7560"/>
                    <a:pt x="3250" y="5400"/>
                    <a:pt x="0" y="0"/>
                  </a:cubicBezTo>
                </a:path>
              </a:pathLst>
            </a:custGeom>
            <a:solidFill>
              <a:srgbClr val="AAD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890743" y="1969841"/>
              <a:ext cx="248335" cy="3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7"/>
                  </a:moveTo>
                  <a:cubicBezTo>
                    <a:pt x="21098" y="1137"/>
                    <a:pt x="20763" y="2274"/>
                    <a:pt x="20260" y="3411"/>
                  </a:cubicBezTo>
                  <a:cubicBezTo>
                    <a:pt x="20260" y="10232"/>
                    <a:pt x="20260" y="10232"/>
                    <a:pt x="20260" y="10232"/>
                  </a:cubicBezTo>
                  <a:cubicBezTo>
                    <a:pt x="19256" y="12505"/>
                    <a:pt x="18251" y="15916"/>
                    <a:pt x="17414" y="21600"/>
                  </a:cubicBezTo>
                  <a:cubicBezTo>
                    <a:pt x="18753" y="20463"/>
                    <a:pt x="20260" y="17053"/>
                    <a:pt x="21600" y="13642"/>
                  </a:cubicBezTo>
                  <a:cubicBezTo>
                    <a:pt x="21600" y="1137"/>
                    <a:pt x="21600" y="1137"/>
                    <a:pt x="21600" y="1137"/>
                  </a:cubicBezTo>
                  <a:moveTo>
                    <a:pt x="0" y="0"/>
                  </a:moveTo>
                  <a:cubicBezTo>
                    <a:pt x="0" y="13642"/>
                    <a:pt x="0" y="13642"/>
                    <a:pt x="0" y="13642"/>
                  </a:cubicBezTo>
                  <a:cubicBezTo>
                    <a:pt x="1507" y="17053"/>
                    <a:pt x="2847" y="19326"/>
                    <a:pt x="4353" y="21600"/>
                  </a:cubicBezTo>
                  <a:cubicBezTo>
                    <a:pt x="3349" y="15916"/>
                    <a:pt x="2344" y="12505"/>
                    <a:pt x="1340" y="10232"/>
                  </a:cubicBezTo>
                  <a:cubicBezTo>
                    <a:pt x="1340" y="3411"/>
                    <a:pt x="1340" y="3411"/>
                    <a:pt x="1340" y="3411"/>
                  </a:cubicBezTo>
                  <a:cubicBezTo>
                    <a:pt x="1005" y="2274"/>
                    <a:pt x="502" y="1137"/>
                    <a:pt x="0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969720" y="2171006"/>
              <a:ext cx="92008" cy="59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00" y="8100"/>
                    <a:pt x="8100" y="16200"/>
                    <a:pt x="10800" y="21600"/>
                  </a:cubicBezTo>
                  <a:cubicBezTo>
                    <a:pt x="13500" y="16200"/>
                    <a:pt x="17550" y="8100"/>
                    <a:pt x="21600" y="0"/>
                  </a:cubicBezTo>
                </a:path>
              </a:pathLst>
            </a:custGeom>
            <a:solidFill>
              <a:srgbClr val="D5E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922340" y="2141028"/>
              <a:ext cx="186609" cy="129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600" extrusionOk="0">
                  <a:moveTo>
                    <a:pt x="10724" y="15026"/>
                  </a:moveTo>
                  <a:cubicBezTo>
                    <a:pt x="9402" y="12522"/>
                    <a:pt x="7197" y="8765"/>
                    <a:pt x="5434" y="5009"/>
                  </a:cubicBezTo>
                  <a:cubicBezTo>
                    <a:pt x="16014" y="5009"/>
                    <a:pt x="16014" y="5009"/>
                    <a:pt x="16014" y="5009"/>
                  </a:cubicBezTo>
                  <a:cubicBezTo>
                    <a:pt x="14030" y="8765"/>
                    <a:pt x="12046" y="12522"/>
                    <a:pt x="10724" y="15026"/>
                  </a:cubicBezTo>
                  <a:moveTo>
                    <a:pt x="19540" y="0"/>
                  </a:moveTo>
                  <a:cubicBezTo>
                    <a:pt x="18659" y="0"/>
                    <a:pt x="18659" y="0"/>
                    <a:pt x="18659" y="0"/>
                  </a:cubicBezTo>
                  <a:cubicBezTo>
                    <a:pt x="2569" y="0"/>
                    <a:pt x="2569" y="0"/>
                    <a:pt x="2569" y="0"/>
                  </a:cubicBezTo>
                  <a:cubicBezTo>
                    <a:pt x="1687" y="0"/>
                    <a:pt x="1687" y="0"/>
                    <a:pt x="1687" y="0"/>
                  </a:cubicBezTo>
                  <a:cubicBezTo>
                    <a:pt x="1026" y="0"/>
                    <a:pt x="365" y="626"/>
                    <a:pt x="144" y="1565"/>
                  </a:cubicBezTo>
                  <a:cubicBezTo>
                    <a:pt x="-76" y="2504"/>
                    <a:pt x="-76" y="3443"/>
                    <a:pt x="365" y="4070"/>
                  </a:cubicBezTo>
                  <a:cubicBezTo>
                    <a:pt x="3891" y="10643"/>
                    <a:pt x="9181" y="20661"/>
                    <a:pt x="9181" y="20661"/>
                  </a:cubicBezTo>
                  <a:cubicBezTo>
                    <a:pt x="9622" y="21287"/>
                    <a:pt x="10063" y="21600"/>
                    <a:pt x="10724" y="21600"/>
                  </a:cubicBezTo>
                  <a:cubicBezTo>
                    <a:pt x="10724" y="21600"/>
                    <a:pt x="10724" y="21600"/>
                    <a:pt x="10724" y="21600"/>
                  </a:cubicBezTo>
                  <a:cubicBezTo>
                    <a:pt x="11165" y="21600"/>
                    <a:pt x="11826" y="21287"/>
                    <a:pt x="12046" y="20661"/>
                  </a:cubicBezTo>
                  <a:cubicBezTo>
                    <a:pt x="12046" y="20661"/>
                    <a:pt x="12267" y="20035"/>
                    <a:pt x="12928" y="19096"/>
                  </a:cubicBezTo>
                  <a:cubicBezTo>
                    <a:pt x="14471" y="15965"/>
                    <a:pt x="18218" y="9078"/>
                    <a:pt x="21083" y="4070"/>
                  </a:cubicBezTo>
                  <a:cubicBezTo>
                    <a:pt x="21304" y="3443"/>
                    <a:pt x="21524" y="2504"/>
                    <a:pt x="21083" y="1565"/>
                  </a:cubicBezTo>
                  <a:cubicBezTo>
                    <a:pt x="20863" y="626"/>
                    <a:pt x="20202" y="0"/>
                    <a:pt x="19540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569130" y="807027"/>
              <a:ext cx="596816" cy="552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65" y="0"/>
                  </a:moveTo>
                  <a:cubicBezTo>
                    <a:pt x="8640" y="0"/>
                    <a:pt x="2299" y="5181"/>
                    <a:pt x="139" y="12332"/>
                  </a:cubicBezTo>
                  <a:cubicBezTo>
                    <a:pt x="70" y="13062"/>
                    <a:pt x="0" y="13792"/>
                    <a:pt x="0" y="14595"/>
                  </a:cubicBezTo>
                  <a:cubicBezTo>
                    <a:pt x="0" y="14595"/>
                    <a:pt x="0" y="14595"/>
                    <a:pt x="0" y="14668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488" y="21235"/>
                    <a:pt x="1045" y="20943"/>
                    <a:pt x="1672" y="20870"/>
                  </a:cubicBezTo>
                  <a:cubicBezTo>
                    <a:pt x="1672" y="17514"/>
                    <a:pt x="1672" y="17514"/>
                    <a:pt x="1672" y="17514"/>
                  </a:cubicBezTo>
                  <a:cubicBezTo>
                    <a:pt x="1672" y="17222"/>
                    <a:pt x="1812" y="17003"/>
                    <a:pt x="2090" y="16930"/>
                  </a:cubicBezTo>
                  <a:cubicBezTo>
                    <a:pt x="13378" y="13792"/>
                    <a:pt x="18813" y="9195"/>
                    <a:pt x="18883" y="9122"/>
                  </a:cubicBezTo>
                  <a:cubicBezTo>
                    <a:pt x="18952" y="9049"/>
                    <a:pt x="19092" y="9049"/>
                    <a:pt x="19231" y="9049"/>
                  </a:cubicBezTo>
                  <a:cubicBezTo>
                    <a:pt x="19231" y="9049"/>
                    <a:pt x="19231" y="9049"/>
                    <a:pt x="19301" y="9049"/>
                  </a:cubicBezTo>
                  <a:cubicBezTo>
                    <a:pt x="19440" y="9049"/>
                    <a:pt x="19579" y="9122"/>
                    <a:pt x="19649" y="9268"/>
                  </a:cubicBezTo>
                  <a:cubicBezTo>
                    <a:pt x="19719" y="9268"/>
                    <a:pt x="20415" y="10362"/>
                    <a:pt x="21600" y="11676"/>
                  </a:cubicBezTo>
                  <a:cubicBezTo>
                    <a:pt x="21391" y="7078"/>
                    <a:pt x="18465" y="4524"/>
                    <a:pt x="16653" y="3357"/>
                  </a:cubicBezTo>
                  <a:cubicBezTo>
                    <a:pt x="16374" y="3138"/>
                    <a:pt x="16165" y="2773"/>
                    <a:pt x="16165" y="2408"/>
                  </a:cubicBezTo>
                  <a:cubicBezTo>
                    <a:pt x="16165" y="2408"/>
                    <a:pt x="16165" y="2408"/>
                    <a:pt x="16165" y="2408"/>
                  </a:cubicBezTo>
                  <a:cubicBezTo>
                    <a:pt x="16165" y="2335"/>
                    <a:pt x="16165" y="2335"/>
                    <a:pt x="16165" y="2335"/>
                  </a:cubicBezTo>
                  <a:cubicBezTo>
                    <a:pt x="16165" y="2335"/>
                    <a:pt x="16165" y="2335"/>
                    <a:pt x="16165" y="2262"/>
                  </a:cubicBezTo>
                  <a:cubicBezTo>
                    <a:pt x="16165" y="1824"/>
                    <a:pt x="16444" y="1459"/>
                    <a:pt x="16792" y="1314"/>
                  </a:cubicBezTo>
                  <a:cubicBezTo>
                    <a:pt x="17419" y="1022"/>
                    <a:pt x="18325" y="657"/>
                    <a:pt x="19231" y="292"/>
                  </a:cubicBezTo>
                  <a:cubicBezTo>
                    <a:pt x="18255" y="73"/>
                    <a:pt x="17210" y="0"/>
                    <a:pt x="16165" y="0"/>
                  </a:cubicBezTo>
                </a:path>
              </a:pathLst>
            </a:custGeom>
            <a:solidFill>
              <a:srgbClr val="61B7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572388" y="754171"/>
              <a:ext cx="620427" cy="368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0"/>
                  </a:moveTo>
                  <a:cubicBezTo>
                    <a:pt x="7714" y="0"/>
                    <a:pt x="1140" y="9429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080" y="10855"/>
                    <a:pt x="8184" y="3070"/>
                    <a:pt x="15429" y="3070"/>
                  </a:cubicBezTo>
                  <a:cubicBezTo>
                    <a:pt x="16435" y="3070"/>
                    <a:pt x="17441" y="3180"/>
                    <a:pt x="18380" y="3509"/>
                  </a:cubicBezTo>
                  <a:cubicBezTo>
                    <a:pt x="19386" y="2960"/>
                    <a:pt x="20460" y="2412"/>
                    <a:pt x="21600" y="2083"/>
                  </a:cubicBezTo>
                  <a:cubicBezTo>
                    <a:pt x="19722" y="768"/>
                    <a:pt x="17575" y="0"/>
                    <a:pt x="15429" y="0"/>
                  </a:cubicBezTo>
                </a:path>
              </a:pathLst>
            </a:custGeom>
            <a:solidFill>
              <a:srgbClr val="83D1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476311" y="724983"/>
              <a:ext cx="903772" cy="1330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9" y="19025"/>
                  </a:moveTo>
                  <a:cubicBezTo>
                    <a:pt x="20264" y="19025"/>
                    <a:pt x="20264" y="19025"/>
                    <a:pt x="20264" y="19025"/>
                  </a:cubicBezTo>
                  <a:cubicBezTo>
                    <a:pt x="19113" y="19025"/>
                    <a:pt x="19113" y="19025"/>
                    <a:pt x="19113" y="19025"/>
                  </a:cubicBezTo>
                  <a:cubicBezTo>
                    <a:pt x="18975" y="19086"/>
                    <a:pt x="18837" y="19176"/>
                    <a:pt x="18652" y="19267"/>
                  </a:cubicBezTo>
                  <a:cubicBezTo>
                    <a:pt x="21600" y="19267"/>
                    <a:pt x="21600" y="19267"/>
                    <a:pt x="21600" y="19267"/>
                  </a:cubicBezTo>
                  <a:cubicBezTo>
                    <a:pt x="21416" y="19176"/>
                    <a:pt x="21278" y="19086"/>
                    <a:pt x="21139" y="19025"/>
                  </a:cubicBezTo>
                  <a:moveTo>
                    <a:pt x="1474" y="12542"/>
                  </a:moveTo>
                  <a:cubicBezTo>
                    <a:pt x="1474" y="15541"/>
                    <a:pt x="1474" y="15541"/>
                    <a:pt x="1474" y="15541"/>
                  </a:cubicBezTo>
                  <a:cubicBezTo>
                    <a:pt x="1474" y="15541"/>
                    <a:pt x="1474" y="15541"/>
                    <a:pt x="1474" y="15541"/>
                  </a:cubicBezTo>
                  <a:cubicBezTo>
                    <a:pt x="553" y="15905"/>
                    <a:pt x="0" y="16541"/>
                    <a:pt x="0" y="17268"/>
                  </a:cubicBezTo>
                  <a:cubicBezTo>
                    <a:pt x="0" y="17268"/>
                    <a:pt x="0" y="17268"/>
                    <a:pt x="0" y="17268"/>
                  </a:cubicBezTo>
                  <a:cubicBezTo>
                    <a:pt x="0" y="18358"/>
                    <a:pt x="1336" y="19267"/>
                    <a:pt x="3040" y="19267"/>
                  </a:cubicBezTo>
                  <a:cubicBezTo>
                    <a:pt x="3362" y="19267"/>
                    <a:pt x="3362" y="19267"/>
                    <a:pt x="3362" y="19267"/>
                  </a:cubicBezTo>
                  <a:cubicBezTo>
                    <a:pt x="3362" y="21358"/>
                    <a:pt x="3362" y="21358"/>
                    <a:pt x="3362" y="21358"/>
                  </a:cubicBezTo>
                  <a:cubicBezTo>
                    <a:pt x="3362" y="21479"/>
                    <a:pt x="3546" y="21600"/>
                    <a:pt x="3730" y="21600"/>
                  </a:cubicBezTo>
                  <a:cubicBezTo>
                    <a:pt x="3915" y="21600"/>
                    <a:pt x="3915" y="21600"/>
                    <a:pt x="3915" y="21600"/>
                  </a:cubicBezTo>
                  <a:cubicBezTo>
                    <a:pt x="5803" y="21600"/>
                    <a:pt x="7415" y="20752"/>
                    <a:pt x="7875" y="19570"/>
                  </a:cubicBezTo>
                  <a:cubicBezTo>
                    <a:pt x="7783" y="19540"/>
                    <a:pt x="7691" y="19479"/>
                    <a:pt x="7553" y="19449"/>
                  </a:cubicBezTo>
                  <a:cubicBezTo>
                    <a:pt x="7185" y="20540"/>
                    <a:pt x="5711" y="21358"/>
                    <a:pt x="3915" y="21358"/>
                  </a:cubicBezTo>
                  <a:cubicBezTo>
                    <a:pt x="3730" y="21358"/>
                    <a:pt x="3730" y="21358"/>
                    <a:pt x="3730" y="21358"/>
                  </a:cubicBezTo>
                  <a:cubicBezTo>
                    <a:pt x="3730" y="19025"/>
                    <a:pt x="3730" y="19025"/>
                    <a:pt x="3730" y="19025"/>
                  </a:cubicBezTo>
                  <a:cubicBezTo>
                    <a:pt x="3040" y="19025"/>
                    <a:pt x="3040" y="19025"/>
                    <a:pt x="3040" y="19025"/>
                  </a:cubicBezTo>
                  <a:cubicBezTo>
                    <a:pt x="1566" y="19025"/>
                    <a:pt x="368" y="18237"/>
                    <a:pt x="368" y="17268"/>
                  </a:cubicBezTo>
                  <a:cubicBezTo>
                    <a:pt x="368" y="16571"/>
                    <a:pt x="967" y="15965"/>
                    <a:pt x="1842" y="15693"/>
                  </a:cubicBezTo>
                  <a:cubicBezTo>
                    <a:pt x="1842" y="12875"/>
                    <a:pt x="1842" y="12875"/>
                    <a:pt x="1842" y="12875"/>
                  </a:cubicBezTo>
                  <a:cubicBezTo>
                    <a:pt x="1704" y="12784"/>
                    <a:pt x="1566" y="12663"/>
                    <a:pt x="1474" y="12542"/>
                  </a:cubicBezTo>
                  <a:moveTo>
                    <a:pt x="12896" y="0"/>
                  </a:moveTo>
                  <a:cubicBezTo>
                    <a:pt x="12896" y="0"/>
                    <a:pt x="12896" y="0"/>
                    <a:pt x="12896" y="0"/>
                  </a:cubicBezTo>
                  <a:cubicBezTo>
                    <a:pt x="9856" y="0"/>
                    <a:pt x="7046" y="757"/>
                    <a:pt x="4882" y="2151"/>
                  </a:cubicBezTo>
                  <a:cubicBezTo>
                    <a:pt x="2763" y="3514"/>
                    <a:pt x="1520" y="5362"/>
                    <a:pt x="1474" y="7331"/>
                  </a:cubicBezTo>
                  <a:cubicBezTo>
                    <a:pt x="1474" y="7362"/>
                    <a:pt x="1474" y="7362"/>
                    <a:pt x="1474" y="7392"/>
                  </a:cubicBezTo>
                  <a:cubicBezTo>
                    <a:pt x="1474" y="7392"/>
                    <a:pt x="1474" y="7392"/>
                    <a:pt x="1474" y="7392"/>
                  </a:cubicBezTo>
                  <a:cubicBezTo>
                    <a:pt x="1474" y="10815"/>
                    <a:pt x="1474" y="10815"/>
                    <a:pt x="1474" y="10815"/>
                  </a:cubicBezTo>
                  <a:cubicBezTo>
                    <a:pt x="1658" y="10603"/>
                    <a:pt x="1888" y="10421"/>
                    <a:pt x="2211" y="10300"/>
                  </a:cubicBezTo>
                  <a:cubicBezTo>
                    <a:pt x="2211" y="7422"/>
                    <a:pt x="2211" y="7422"/>
                    <a:pt x="2211" y="7422"/>
                  </a:cubicBezTo>
                  <a:cubicBezTo>
                    <a:pt x="2211" y="7392"/>
                    <a:pt x="2211" y="7392"/>
                    <a:pt x="2211" y="7392"/>
                  </a:cubicBezTo>
                  <a:cubicBezTo>
                    <a:pt x="2211" y="7059"/>
                    <a:pt x="2257" y="6756"/>
                    <a:pt x="2303" y="6453"/>
                  </a:cubicBezTo>
                  <a:cubicBezTo>
                    <a:pt x="3086" y="3090"/>
                    <a:pt x="7599" y="485"/>
                    <a:pt x="12896" y="485"/>
                  </a:cubicBezTo>
                  <a:cubicBezTo>
                    <a:pt x="14369" y="485"/>
                    <a:pt x="15843" y="697"/>
                    <a:pt x="17133" y="1060"/>
                  </a:cubicBezTo>
                  <a:cubicBezTo>
                    <a:pt x="17593" y="1000"/>
                    <a:pt x="18054" y="969"/>
                    <a:pt x="18514" y="969"/>
                  </a:cubicBezTo>
                  <a:cubicBezTo>
                    <a:pt x="18514" y="969"/>
                    <a:pt x="18514" y="969"/>
                    <a:pt x="18514" y="969"/>
                  </a:cubicBezTo>
                  <a:cubicBezTo>
                    <a:pt x="16810" y="333"/>
                    <a:pt x="14876" y="0"/>
                    <a:pt x="12896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1292961" y="1855452"/>
              <a:ext cx="50482" cy="26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8308" y="4629"/>
                    <a:pt x="4985" y="10800"/>
                    <a:pt x="2492" y="16971"/>
                  </a:cubicBezTo>
                  <a:cubicBezTo>
                    <a:pt x="1662" y="18514"/>
                    <a:pt x="831" y="20057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77" y="13886"/>
                    <a:pt x="14123" y="7714"/>
                    <a:pt x="10800" y="0"/>
                  </a:cubicBezTo>
                </a:path>
              </a:pathLst>
            </a:custGeom>
            <a:solidFill>
              <a:srgbClr val="53A9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1275862" y="1882275"/>
              <a:ext cx="84680" cy="1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0"/>
                  </a:moveTo>
                  <a:cubicBezTo>
                    <a:pt x="4418" y="0"/>
                    <a:pt x="4418" y="0"/>
                    <a:pt x="4418" y="0"/>
                  </a:cubicBezTo>
                  <a:cubicBezTo>
                    <a:pt x="2945" y="5400"/>
                    <a:pt x="1473" y="13500"/>
                    <a:pt x="0" y="21600"/>
                  </a:cubicBezTo>
                  <a:cubicBezTo>
                    <a:pt x="12273" y="21600"/>
                    <a:pt x="12273" y="21600"/>
                    <a:pt x="12273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127" y="13500"/>
                    <a:pt x="18655" y="5400"/>
                    <a:pt x="17182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507251" y="1531221"/>
              <a:ext cx="271947" cy="494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02" y="0"/>
                  </a:moveTo>
                  <a:cubicBezTo>
                    <a:pt x="4902" y="7010"/>
                    <a:pt x="4902" y="7010"/>
                    <a:pt x="4902" y="7010"/>
                  </a:cubicBezTo>
                  <a:cubicBezTo>
                    <a:pt x="4902" y="7010"/>
                    <a:pt x="4902" y="7010"/>
                    <a:pt x="4902" y="7010"/>
                  </a:cubicBezTo>
                  <a:cubicBezTo>
                    <a:pt x="4902" y="7254"/>
                    <a:pt x="4596" y="7499"/>
                    <a:pt x="4136" y="7580"/>
                  </a:cubicBezTo>
                  <a:cubicBezTo>
                    <a:pt x="1532" y="8314"/>
                    <a:pt x="0" y="9700"/>
                    <a:pt x="0" y="11248"/>
                  </a:cubicBezTo>
                  <a:cubicBezTo>
                    <a:pt x="0" y="13449"/>
                    <a:pt x="3370" y="15324"/>
                    <a:pt x="7660" y="15324"/>
                  </a:cubicBezTo>
                  <a:cubicBezTo>
                    <a:pt x="9957" y="15324"/>
                    <a:pt x="9957" y="15324"/>
                    <a:pt x="9957" y="15324"/>
                  </a:cubicBezTo>
                  <a:cubicBezTo>
                    <a:pt x="10723" y="15324"/>
                    <a:pt x="11183" y="15568"/>
                    <a:pt x="11183" y="15976"/>
                  </a:cubicBezTo>
                  <a:cubicBezTo>
                    <a:pt x="11183" y="21600"/>
                    <a:pt x="11183" y="21600"/>
                    <a:pt x="11183" y="21600"/>
                  </a:cubicBezTo>
                  <a:cubicBezTo>
                    <a:pt x="16391" y="21437"/>
                    <a:pt x="20681" y="19399"/>
                    <a:pt x="21600" y="16709"/>
                  </a:cubicBezTo>
                  <a:cubicBezTo>
                    <a:pt x="13634" y="13531"/>
                    <a:pt x="8579" y="8477"/>
                    <a:pt x="8579" y="2771"/>
                  </a:cubicBezTo>
                  <a:cubicBezTo>
                    <a:pt x="8579" y="734"/>
                    <a:pt x="8579" y="734"/>
                    <a:pt x="8579" y="734"/>
                  </a:cubicBezTo>
                  <a:cubicBezTo>
                    <a:pt x="7200" y="652"/>
                    <a:pt x="5974" y="326"/>
                    <a:pt x="4902" y="0"/>
                  </a:cubicBezTo>
                </a:path>
              </a:pathLst>
            </a:custGeom>
            <a:solidFill>
              <a:srgbClr val="53A9D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491781" y="1517811"/>
              <a:ext cx="300444" cy="52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31" y="0"/>
                  </a:moveTo>
                  <a:cubicBezTo>
                    <a:pt x="4431" y="7174"/>
                    <a:pt x="4431" y="7174"/>
                    <a:pt x="4431" y="7174"/>
                  </a:cubicBezTo>
                  <a:cubicBezTo>
                    <a:pt x="1800" y="7869"/>
                    <a:pt x="0" y="9411"/>
                    <a:pt x="0" y="11186"/>
                  </a:cubicBezTo>
                  <a:cubicBezTo>
                    <a:pt x="0" y="13654"/>
                    <a:pt x="3600" y="15660"/>
                    <a:pt x="8031" y="15660"/>
                  </a:cubicBezTo>
                  <a:cubicBezTo>
                    <a:pt x="10108" y="15660"/>
                    <a:pt x="10108" y="15660"/>
                    <a:pt x="10108" y="15660"/>
                  </a:cubicBezTo>
                  <a:cubicBezTo>
                    <a:pt x="10108" y="21600"/>
                    <a:pt x="10108" y="21600"/>
                    <a:pt x="10108" y="21600"/>
                  </a:cubicBezTo>
                  <a:cubicBezTo>
                    <a:pt x="10662" y="21600"/>
                    <a:pt x="10662" y="21600"/>
                    <a:pt x="10662" y="21600"/>
                  </a:cubicBezTo>
                  <a:cubicBezTo>
                    <a:pt x="16062" y="21600"/>
                    <a:pt x="20492" y="19517"/>
                    <a:pt x="21600" y="16740"/>
                  </a:cubicBezTo>
                  <a:cubicBezTo>
                    <a:pt x="21323" y="16586"/>
                    <a:pt x="21046" y="16431"/>
                    <a:pt x="20631" y="16354"/>
                  </a:cubicBezTo>
                  <a:cubicBezTo>
                    <a:pt x="19800" y="18900"/>
                    <a:pt x="15923" y="20829"/>
                    <a:pt x="11215" y="20983"/>
                  </a:cubicBezTo>
                  <a:cubicBezTo>
                    <a:pt x="11215" y="15660"/>
                    <a:pt x="11215" y="15660"/>
                    <a:pt x="11215" y="15660"/>
                  </a:cubicBezTo>
                  <a:cubicBezTo>
                    <a:pt x="11215" y="15274"/>
                    <a:pt x="10800" y="15043"/>
                    <a:pt x="10108" y="15043"/>
                  </a:cubicBezTo>
                  <a:cubicBezTo>
                    <a:pt x="8031" y="15043"/>
                    <a:pt x="8031" y="15043"/>
                    <a:pt x="8031" y="15043"/>
                  </a:cubicBezTo>
                  <a:cubicBezTo>
                    <a:pt x="4154" y="15043"/>
                    <a:pt x="1108" y="13269"/>
                    <a:pt x="1108" y="11186"/>
                  </a:cubicBezTo>
                  <a:cubicBezTo>
                    <a:pt x="1108" y="11186"/>
                    <a:pt x="1108" y="11186"/>
                    <a:pt x="1108" y="11186"/>
                  </a:cubicBezTo>
                  <a:cubicBezTo>
                    <a:pt x="1108" y="9720"/>
                    <a:pt x="2492" y="8409"/>
                    <a:pt x="4846" y="7714"/>
                  </a:cubicBezTo>
                  <a:cubicBezTo>
                    <a:pt x="5262" y="7637"/>
                    <a:pt x="5538" y="7406"/>
                    <a:pt x="5538" y="7174"/>
                  </a:cubicBezTo>
                  <a:cubicBezTo>
                    <a:pt x="5538" y="7174"/>
                    <a:pt x="5538" y="7174"/>
                    <a:pt x="5538" y="7174"/>
                  </a:cubicBezTo>
                  <a:cubicBezTo>
                    <a:pt x="5538" y="540"/>
                    <a:pt x="5538" y="540"/>
                    <a:pt x="5538" y="540"/>
                  </a:cubicBezTo>
                  <a:cubicBezTo>
                    <a:pt x="5123" y="386"/>
                    <a:pt x="4708" y="154"/>
                    <a:pt x="4431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45666" y="1073669"/>
              <a:ext cx="653810" cy="88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34" y="18417"/>
                  </a:moveTo>
                  <a:cubicBezTo>
                    <a:pt x="10704" y="18417"/>
                    <a:pt x="9494" y="17644"/>
                    <a:pt x="9239" y="16643"/>
                  </a:cubicBezTo>
                  <a:cubicBezTo>
                    <a:pt x="9175" y="16416"/>
                    <a:pt x="9430" y="16234"/>
                    <a:pt x="9749" y="16234"/>
                  </a:cubicBezTo>
                  <a:cubicBezTo>
                    <a:pt x="14719" y="16234"/>
                    <a:pt x="14719" y="16234"/>
                    <a:pt x="14719" y="16234"/>
                  </a:cubicBezTo>
                  <a:cubicBezTo>
                    <a:pt x="15037" y="16234"/>
                    <a:pt x="15292" y="16416"/>
                    <a:pt x="15228" y="16643"/>
                  </a:cubicBezTo>
                  <a:cubicBezTo>
                    <a:pt x="14973" y="17644"/>
                    <a:pt x="13699" y="18417"/>
                    <a:pt x="12234" y="18417"/>
                  </a:cubicBezTo>
                  <a:moveTo>
                    <a:pt x="10704" y="13824"/>
                  </a:moveTo>
                  <a:cubicBezTo>
                    <a:pt x="10386" y="13824"/>
                    <a:pt x="10195" y="13688"/>
                    <a:pt x="10195" y="13460"/>
                  </a:cubicBezTo>
                  <a:cubicBezTo>
                    <a:pt x="10195" y="9686"/>
                    <a:pt x="10195" y="9686"/>
                    <a:pt x="10195" y="9686"/>
                  </a:cubicBezTo>
                  <a:cubicBezTo>
                    <a:pt x="10195" y="9459"/>
                    <a:pt x="10386" y="9322"/>
                    <a:pt x="10704" y="9322"/>
                  </a:cubicBezTo>
                  <a:cubicBezTo>
                    <a:pt x="10959" y="9322"/>
                    <a:pt x="11214" y="9459"/>
                    <a:pt x="11214" y="9686"/>
                  </a:cubicBezTo>
                  <a:cubicBezTo>
                    <a:pt x="11214" y="13096"/>
                    <a:pt x="11214" y="13096"/>
                    <a:pt x="11214" y="13096"/>
                  </a:cubicBezTo>
                  <a:cubicBezTo>
                    <a:pt x="12998" y="13096"/>
                    <a:pt x="12998" y="13096"/>
                    <a:pt x="12998" y="13096"/>
                  </a:cubicBezTo>
                  <a:cubicBezTo>
                    <a:pt x="12998" y="12414"/>
                    <a:pt x="12998" y="12414"/>
                    <a:pt x="12998" y="12414"/>
                  </a:cubicBezTo>
                  <a:cubicBezTo>
                    <a:pt x="12998" y="12187"/>
                    <a:pt x="13189" y="12051"/>
                    <a:pt x="13508" y="12051"/>
                  </a:cubicBezTo>
                  <a:cubicBezTo>
                    <a:pt x="13763" y="12051"/>
                    <a:pt x="14018" y="12187"/>
                    <a:pt x="14018" y="12414"/>
                  </a:cubicBezTo>
                  <a:cubicBezTo>
                    <a:pt x="14018" y="13460"/>
                    <a:pt x="14018" y="13460"/>
                    <a:pt x="14018" y="13460"/>
                  </a:cubicBezTo>
                  <a:cubicBezTo>
                    <a:pt x="14018" y="13688"/>
                    <a:pt x="13763" y="13824"/>
                    <a:pt x="13508" y="13824"/>
                  </a:cubicBezTo>
                  <a:cubicBezTo>
                    <a:pt x="10704" y="13824"/>
                    <a:pt x="10704" y="13824"/>
                    <a:pt x="10704" y="13824"/>
                  </a:cubicBezTo>
                  <a:moveTo>
                    <a:pt x="6627" y="9777"/>
                  </a:moveTo>
                  <a:cubicBezTo>
                    <a:pt x="5926" y="9777"/>
                    <a:pt x="5352" y="9368"/>
                    <a:pt x="5352" y="8867"/>
                  </a:cubicBezTo>
                  <a:cubicBezTo>
                    <a:pt x="5352" y="8367"/>
                    <a:pt x="5926" y="7958"/>
                    <a:pt x="6627" y="7958"/>
                  </a:cubicBezTo>
                  <a:cubicBezTo>
                    <a:pt x="7327" y="7958"/>
                    <a:pt x="7901" y="8367"/>
                    <a:pt x="7901" y="8867"/>
                  </a:cubicBezTo>
                  <a:cubicBezTo>
                    <a:pt x="7901" y="9368"/>
                    <a:pt x="7327" y="9777"/>
                    <a:pt x="6627" y="9777"/>
                  </a:cubicBezTo>
                  <a:moveTo>
                    <a:pt x="4588" y="7230"/>
                  </a:moveTo>
                  <a:cubicBezTo>
                    <a:pt x="4588" y="7230"/>
                    <a:pt x="4524" y="7230"/>
                    <a:pt x="4524" y="7230"/>
                  </a:cubicBezTo>
                  <a:cubicBezTo>
                    <a:pt x="4205" y="7185"/>
                    <a:pt x="4014" y="7003"/>
                    <a:pt x="4078" y="6776"/>
                  </a:cubicBezTo>
                  <a:cubicBezTo>
                    <a:pt x="4269" y="6003"/>
                    <a:pt x="5352" y="5411"/>
                    <a:pt x="6627" y="5411"/>
                  </a:cubicBezTo>
                  <a:cubicBezTo>
                    <a:pt x="7837" y="5411"/>
                    <a:pt x="8920" y="6003"/>
                    <a:pt x="9112" y="6776"/>
                  </a:cubicBezTo>
                  <a:cubicBezTo>
                    <a:pt x="9175" y="7003"/>
                    <a:pt x="8984" y="7185"/>
                    <a:pt x="8729" y="7230"/>
                  </a:cubicBezTo>
                  <a:cubicBezTo>
                    <a:pt x="8665" y="7230"/>
                    <a:pt x="8665" y="7230"/>
                    <a:pt x="8602" y="7230"/>
                  </a:cubicBezTo>
                  <a:cubicBezTo>
                    <a:pt x="8411" y="7230"/>
                    <a:pt x="8156" y="7094"/>
                    <a:pt x="8156" y="6912"/>
                  </a:cubicBezTo>
                  <a:cubicBezTo>
                    <a:pt x="8028" y="6457"/>
                    <a:pt x="7327" y="6139"/>
                    <a:pt x="6627" y="6139"/>
                  </a:cubicBezTo>
                  <a:cubicBezTo>
                    <a:pt x="5862" y="6139"/>
                    <a:pt x="5225" y="6457"/>
                    <a:pt x="5097" y="6912"/>
                  </a:cubicBezTo>
                  <a:cubicBezTo>
                    <a:pt x="5034" y="7094"/>
                    <a:pt x="4842" y="7230"/>
                    <a:pt x="4588" y="7230"/>
                  </a:cubicBezTo>
                  <a:moveTo>
                    <a:pt x="14910" y="0"/>
                  </a:moveTo>
                  <a:cubicBezTo>
                    <a:pt x="13508" y="728"/>
                    <a:pt x="8729" y="3001"/>
                    <a:pt x="0" y="4684"/>
                  </a:cubicBezTo>
                  <a:cubicBezTo>
                    <a:pt x="0" y="6867"/>
                    <a:pt x="0" y="6867"/>
                    <a:pt x="0" y="6867"/>
                  </a:cubicBezTo>
                  <a:cubicBezTo>
                    <a:pt x="0" y="6867"/>
                    <a:pt x="0" y="6867"/>
                    <a:pt x="0" y="6867"/>
                  </a:cubicBezTo>
                  <a:cubicBezTo>
                    <a:pt x="0" y="11232"/>
                    <a:pt x="0" y="11232"/>
                    <a:pt x="0" y="11232"/>
                  </a:cubicBezTo>
                  <a:cubicBezTo>
                    <a:pt x="0" y="11232"/>
                    <a:pt x="0" y="11232"/>
                    <a:pt x="0" y="11232"/>
                  </a:cubicBezTo>
                  <a:cubicBezTo>
                    <a:pt x="0" y="12687"/>
                    <a:pt x="0" y="12687"/>
                    <a:pt x="0" y="12687"/>
                  </a:cubicBezTo>
                  <a:cubicBezTo>
                    <a:pt x="0" y="17507"/>
                    <a:pt x="5352" y="21509"/>
                    <a:pt x="11979" y="21600"/>
                  </a:cubicBezTo>
                  <a:cubicBezTo>
                    <a:pt x="12106" y="21600"/>
                    <a:pt x="12170" y="21600"/>
                    <a:pt x="12234" y="21600"/>
                  </a:cubicBezTo>
                  <a:cubicBezTo>
                    <a:pt x="15483" y="21600"/>
                    <a:pt x="18542" y="20691"/>
                    <a:pt x="20899" y="19008"/>
                  </a:cubicBezTo>
                  <a:cubicBezTo>
                    <a:pt x="21154" y="18826"/>
                    <a:pt x="21345" y="18644"/>
                    <a:pt x="21600" y="18462"/>
                  </a:cubicBezTo>
                  <a:cubicBezTo>
                    <a:pt x="19943" y="16871"/>
                    <a:pt x="18988" y="14870"/>
                    <a:pt x="18988" y="12778"/>
                  </a:cubicBezTo>
                  <a:cubicBezTo>
                    <a:pt x="18988" y="9504"/>
                    <a:pt x="18988" y="9504"/>
                    <a:pt x="18988" y="9504"/>
                  </a:cubicBezTo>
                  <a:cubicBezTo>
                    <a:pt x="18733" y="9504"/>
                    <a:pt x="18733" y="9504"/>
                    <a:pt x="18733" y="9504"/>
                  </a:cubicBezTo>
                  <a:cubicBezTo>
                    <a:pt x="18478" y="9640"/>
                    <a:pt x="18159" y="9777"/>
                    <a:pt x="17841" y="9777"/>
                  </a:cubicBezTo>
                  <a:cubicBezTo>
                    <a:pt x="17140" y="9777"/>
                    <a:pt x="16566" y="9368"/>
                    <a:pt x="16566" y="8867"/>
                  </a:cubicBezTo>
                  <a:cubicBezTo>
                    <a:pt x="16566" y="8504"/>
                    <a:pt x="16821" y="8185"/>
                    <a:pt x="17204" y="8049"/>
                  </a:cubicBezTo>
                  <a:cubicBezTo>
                    <a:pt x="17204" y="6184"/>
                    <a:pt x="17204" y="6184"/>
                    <a:pt x="17204" y="6184"/>
                  </a:cubicBezTo>
                  <a:cubicBezTo>
                    <a:pt x="16758" y="6321"/>
                    <a:pt x="16375" y="6594"/>
                    <a:pt x="16312" y="6912"/>
                  </a:cubicBezTo>
                  <a:cubicBezTo>
                    <a:pt x="16248" y="7094"/>
                    <a:pt x="16057" y="7230"/>
                    <a:pt x="15802" y="7230"/>
                  </a:cubicBezTo>
                  <a:cubicBezTo>
                    <a:pt x="15802" y="7230"/>
                    <a:pt x="15738" y="7230"/>
                    <a:pt x="15738" y="7230"/>
                  </a:cubicBezTo>
                  <a:cubicBezTo>
                    <a:pt x="15419" y="7185"/>
                    <a:pt x="15228" y="7003"/>
                    <a:pt x="15292" y="6776"/>
                  </a:cubicBezTo>
                  <a:cubicBezTo>
                    <a:pt x="15419" y="6139"/>
                    <a:pt x="16248" y="5593"/>
                    <a:pt x="17204" y="5457"/>
                  </a:cubicBezTo>
                  <a:cubicBezTo>
                    <a:pt x="17204" y="1819"/>
                    <a:pt x="17204" y="1819"/>
                    <a:pt x="17204" y="1819"/>
                  </a:cubicBezTo>
                  <a:cubicBezTo>
                    <a:pt x="16120" y="1091"/>
                    <a:pt x="15356" y="364"/>
                    <a:pt x="14910" y="0"/>
                  </a:cubicBezTo>
                </a:path>
              </a:pathLst>
            </a:custGeom>
            <a:solidFill>
              <a:srgbClr val="C9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614726" y="1038170"/>
              <a:ext cx="703477" cy="95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47" y="11266"/>
                  </a:moveTo>
                  <a:cubicBezTo>
                    <a:pt x="947" y="11435"/>
                    <a:pt x="710" y="11605"/>
                    <a:pt x="473" y="11605"/>
                  </a:cubicBezTo>
                  <a:cubicBezTo>
                    <a:pt x="296" y="11605"/>
                    <a:pt x="118" y="11562"/>
                    <a:pt x="0" y="11562"/>
                  </a:cubicBezTo>
                  <a:cubicBezTo>
                    <a:pt x="0" y="12621"/>
                    <a:pt x="0" y="12621"/>
                    <a:pt x="0" y="12621"/>
                  </a:cubicBezTo>
                  <a:cubicBezTo>
                    <a:pt x="0" y="15586"/>
                    <a:pt x="1953" y="18212"/>
                    <a:pt x="5030" y="19864"/>
                  </a:cubicBezTo>
                  <a:cubicBezTo>
                    <a:pt x="5208" y="19906"/>
                    <a:pt x="5326" y="19991"/>
                    <a:pt x="5444" y="20075"/>
                  </a:cubicBezTo>
                  <a:cubicBezTo>
                    <a:pt x="5622" y="20118"/>
                    <a:pt x="5740" y="20202"/>
                    <a:pt x="5859" y="20245"/>
                  </a:cubicBezTo>
                  <a:cubicBezTo>
                    <a:pt x="5859" y="20245"/>
                    <a:pt x="5859" y="20245"/>
                    <a:pt x="5859" y="20245"/>
                  </a:cubicBezTo>
                  <a:cubicBezTo>
                    <a:pt x="6569" y="20584"/>
                    <a:pt x="7279" y="20838"/>
                    <a:pt x="7989" y="21007"/>
                  </a:cubicBezTo>
                  <a:cubicBezTo>
                    <a:pt x="8167" y="21049"/>
                    <a:pt x="8344" y="21092"/>
                    <a:pt x="8462" y="21134"/>
                  </a:cubicBezTo>
                  <a:cubicBezTo>
                    <a:pt x="8640" y="21176"/>
                    <a:pt x="8818" y="21219"/>
                    <a:pt x="8936" y="21261"/>
                  </a:cubicBezTo>
                  <a:cubicBezTo>
                    <a:pt x="9942" y="21473"/>
                    <a:pt x="11007" y="21558"/>
                    <a:pt x="12072" y="21600"/>
                  </a:cubicBezTo>
                  <a:cubicBezTo>
                    <a:pt x="12132" y="21600"/>
                    <a:pt x="12250" y="21600"/>
                    <a:pt x="12309" y="21600"/>
                  </a:cubicBezTo>
                  <a:cubicBezTo>
                    <a:pt x="13433" y="21600"/>
                    <a:pt x="14558" y="21473"/>
                    <a:pt x="15623" y="21261"/>
                  </a:cubicBezTo>
                  <a:cubicBezTo>
                    <a:pt x="15801" y="21219"/>
                    <a:pt x="15919" y="21176"/>
                    <a:pt x="16096" y="21176"/>
                  </a:cubicBezTo>
                  <a:cubicBezTo>
                    <a:pt x="16274" y="21134"/>
                    <a:pt x="16392" y="21092"/>
                    <a:pt x="16570" y="21049"/>
                  </a:cubicBezTo>
                  <a:cubicBezTo>
                    <a:pt x="17694" y="20753"/>
                    <a:pt x="18759" y="20329"/>
                    <a:pt x="19706" y="19821"/>
                  </a:cubicBezTo>
                  <a:cubicBezTo>
                    <a:pt x="19706" y="19821"/>
                    <a:pt x="19706" y="19821"/>
                    <a:pt x="19706" y="19821"/>
                  </a:cubicBezTo>
                  <a:cubicBezTo>
                    <a:pt x="19943" y="19694"/>
                    <a:pt x="20121" y="19567"/>
                    <a:pt x="20298" y="19482"/>
                  </a:cubicBezTo>
                  <a:cubicBezTo>
                    <a:pt x="20476" y="19355"/>
                    <a:pt x="20653" y="19228"/>
                    <a:pt x="20831" y="19144"/>
                  </a:cubicBezTo>
                  <a:cubicBezTo>
                    <a:pt x="20890" y="19101"/>
                    <a:pt x="20949" y="19059"/>
                    <a:pt x="21008" y="19016"/>
                  </a:cubicBezTo>
                  <a:cubicBezTo>
                    <a:pt x="21186" y="18847"/>
                    <a:pt x="21422" y="18678"/>
                    <a:pt x="21600" y="18551"/>
                  </a:cubicBezTo>
                  <a:cubicBezTo>
                    <a:pt x="21422" y="18381"/>
                    <a:pt x="21186" y="18169"/>
                    <a:pt x="21008" y="18000"/>
                  </a:cubicBezTo>
                  <a:cubicBezTo>
                    <a:pt x="20772" y="18169"/>
                    <a:pt x="20594" y="18339"/>
                    <a:pt x="20357" y="18508"/>
                  </a:cubicBezTo>
                  <a:cubicBezTo>
                    <a:pt x="18168" y="20075"/>
                    <a:pt x="15327" y="20922"/>
                    <a:pt x="12309" y="20922"/>
                  </a:cubicBezTo>
                  <a:cubicBezTo>
                    <a:pt x="12250" y="20922"/>
                    <a:pt x="12191" y="20922"/>
                    <a:pt x="12072" y="20922"/>
                  </a:cubicBezTo>
                  <a:cubicBezTo>
                    <a:pt x="5918" y="20838"/>
                    <a:pt x="947" y="17111"/>
                    <a:pt x="947" y="12621"/>
                  </a:cubicBezTo>
                  <a:cubicBezTo>
                    <a:pt x="947" y="11266"/>
                    <a:pt x="947" y="11266"/>
                    <a:pt x="947" y="11266"/>
                  </a:cubicBezTo>
                  <a:moveTo>
                    <a:pt x="14913" y="0"/>
                  </a:moveTo>
                  <a:cubicBezTo>
                    <a:pt x="14795" y="0"/>
                    <a:pt x="14676" y="0"/>
                    <a:pt x="14617" y="42"/>
                  </a:cubicBezTo>
                  <a:cubicBezTo>
                    <a:pt x="14558" y="85"/>
                    <a:pt x="9942" y="2753"/>
                    <a:pt x="355" y="4574"/>
                  </a:cubicBezTo>
                  <a:cubicBezTo>
                    <a:pt x="118" y="4616"/>
                    <a:pt x="0" y="4744"/>
                    <a:pt x="0" y="4913"/>
                  </a:cubicBezTo>
                  <a:cubicBezTo>
                    <a:pt x="0" y="6861"/>
                    <a:pt x="0" y="6861"/>
                    <a:pt x="0" y="6861"/>
                  </a:cubicBezTo>
                  <a:cubicBezTo>
                    <a:pt x="118" y="6861"/>
                    <a:pt x="296" y="6861"/>
                    <a:pt x="473" y="6861"/>
                  </a:cubicBezTo>
                  <a:cubicBezTo>
                    <a:pt x="710" y="6861"/>
                    <a:pt x="947" y="6988"/>
                    <a:pt x="947" y="7200"/>
                  </a:cubicBezTo>
                  <a:cubicBezTo>
                    <a:pt x="947" y="5167"/>
                    <a:pt x="947" y="5167"/>
                    <a:pt x="947" y="5167"/>
                  </a:cubicBezTo>
                  <a:cubicBezTo>
                    <a:pt x="9054" y="3600"/>
                    <a:pt x="13493" y="1482"/>
                    <a:pt x="14795" y="805"/>
                  </a:cubicBezTo>
                  <a:cubicBezTo>
                    <a:pt x="15209" y="1144"/>
                    <a:pt x="15919" y="1821"/>
                    <a:pt x="16925" y="2499"/>
                  </a:cubicBezTo>
                  <a:cubicBezTo>
                    <a:pt x="16925" y="1864"/>
                    <a:pt x="16925" y="1864"/>
                    <a:pt x="16925" y="1864"/>
                  </a:cubicBezTo>
                  <a:cubicBezTo>
                    <a:pt x="16925" y="1736"/>
                    <a:pt x="16925" y="1652"/>
                    <a:pt x="16925" y="1525"/>
                  </a:cubicBezTo>
                  <a:cubicBezTo>
                    <a:pt x="15919" y="762"/>
                    <a:pt x="15327" y="127"/>
                    <a:pt x="15268" y="127"/>
                  </a:cubicBezTo>
                  <a:cubicBezTo>
                    <a:pt x="15209" y="42"/>
                    <a:pt x="15090" y="0"/>
                    <a:pt x="14972" y="0"/>
                  </a:cubicBezTo>
                  <a:cubicBezTo>
                    <a:pt x="14913" y="0"/>
                    <a:pt x="14913" y="0"/>
                    <a:pt x="14913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553661" y="1370289"/>
              <a:ext cx="61067" cy="147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450" y="1094"/>
                    <a:pt x="0" y="5468"/>
                    <a:pt x="0" y="10937"/>
                  </a:cubicBezTo>
                  <a:cubicBezTo>
                    <a:pt x="0" y="16132"/>
                    <a:pt x="9450" y="20506"/>
                    <a:pt x="21600" y="2160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C9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522721" y="1340312"/>
              <a:ext cx="122947" cy="209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18321"/>
                  </a:moveTo>
                  <a:cubicBezTo>
                    <a:pt x="10125" y="17550"/>
                    <a:pt x="5400" y="14464"/>
                    <a:pt x="5400" y="10800"/>
                  </a:cubicBezTo>
                  <a:cubicBezTo>
                    <a:pt x="5400" y="6943"/>
                    <a:pt x="10125" y="3857"/>
                    <a:pt x="16200" y="3086"/>
                  </a:cubicBezTo>
                  <a:cubicBezTo>
                    <a:pt x="16200" y="18321"/>
                    <a:pt x="16200" y="18321"/>
                    <a:pt x="16200" y="18321"/>
                  </a:cubicBezTo>
                  <a:moveTo>
                    <a:pt x="18900" y="0"/>
                  </a:moveTo>
                  <a:cubicBezTo>
                    <a:pt x="17887" y="0"/>
                    <a:pt x="16875" y="0"/>
                    <a:pt x="16200" y="0"/>
                  </a:cubicBezTo>
                  <a:cubicBezTo>
                    <a:pt x="13162" y="193"/>
                    <a:pt x="10463" y="964"/>
                    <a:pt x="8100" y="1929"/>
                  </a:cubicBezTo>
                  <a:cubicBezTo>
                    <a:pt x="5738" y="2700"/>
                    <a:pt x="4050" y="3857"/>
                    <a:pt x="2700" y="5207"/>
                  </a:cubicBezTo>
                  <a:cubicBezTo>
                    <a:pt x="2700" y="5207"/>
                    <a:pt x="2700" y="5207"/>
                    <a:pt x="2700" y="5207"/>
                  </a:cubicBezTo>
                  <a:cubicBezTo>
                    <a:pt x="1013" y="6750"/>
                    <a:pt x="0" y="8679"/>
                    <a:pt x="0" y="10800"/>
                  </a:cubicBezTo>
                  <a:cubicBezTo>
                    <a:pt x="0" y="12729"/>
                    <a:pt x="1013" y="14657"/>
                    <a:pt x="2700" y="16200"/>
                  </a:cubicBezTo>
                  <a:cubicBezTo>
                    <a:pt x="2700" y="16200"/>
                    <a:pt x="2700" y="16200"/>
                    <a:pt x="2700" y="16200"/>
                  </a:cubicBezTo>
                  <a:cubicBezTo>
                    <a:pt x="3375" y="16971"/>
                    <a:pt x="4388" y="17743"/>
                    <a:pt x="5400" y="18321"/>
                  </a:cubicBezTo>
                  <a:cubicBezTo>
                    <a:pt x="6075" y="18707"/>
                    <a:pt x="7088" y="19286"/>
                    <a:pt x="8100" y="19671"/>
                  </a:cubicBezTo>
                  <a:cubicBezTo>
                    <a:pt x="10463" y="20443"/>
                    <a:pt x="13162" y="21214"/>
                    <a:pt x="16200" y="21407"/>
                  </a:cubicBezTo>
                  <a:cubicBezTo>
                    <a:pt x="16875" y="21407"/>
                    <a:pt x="17887" y="21600"/>
                    <a:pt x="18900" y="21600"/>
                  </a:cubicBezTo>
                  <a:cubicBezTo>
                    <a:pt x="20250" y="21600"/>
                    <a:pt x="21600" y="20829"/>
                    <a:pt x="21600" y="20057"/>
                  </a:cubicBezTo>
                  <a:cubicBezTo>
                    <a:pt x="21600" y="20057"/>
                    <a:pt x="21600" y="20057"/>
                    <a:pt x="21600" y="20057"/>
                  </a:cubicBezTo>
                  <a:cubicBezTo>
                    <a:pt x="21600" y="1543"/>
                    <a:pt x="21600" y="1543"/>
                    <a:pt x="21600" y="1543"/>
                  </a:cubicBezTo>
                  <a:cubicBezTo>
                    <a:pt x="21600" y="1543"/>
                    <a:pt x="21600" y="1543"/>
                    <a:pt x="21600" y="1543"/>
                  </a:cubicBezTo>
                  <a:cubicBezTo>
                    <a:pt x="21600" y="579"/>
                    <a:pt x="20250" y="0"/>
                    <a:pt x="18900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807692" y="1400266"/>
              <a:ext cx="77349" cy="74943"/>
            </a:xfrm>
            <a:prstGeom prst="ellipse">
              <a:avLst/>
            </a:pr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1147218" y="1404211"/>
              <a:ext cx="65138" cy="7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53" y="0"/>
                  </a:moveTo>
                  <a:cubicBezTo>
                    <a:pt x="2541" y="1705"/>
                    <a:pt x="0" y="5684"/>
                    <a:pt x="0" y="10232"/>
                  </a:cubicBezTo>
                  <a:cubicBezTo>
                    <a:pt x="0" y="16484"/>
                    <a:pt x="5718" y="21600"/>
                    <a:pt x="12706" y="21600"/>
                  </a:cubicBezTo>
                  <a:cubicBezTo>
                    <a:pt x="15882" y="21600"/>
                    <a:pt x="19059" y="19895"/>
                    <a:pt x="21600" y="18189"/>
                  </a:cubicBezTo>
                  <a:cubicBezTo>
                    <a:pt x="11435" y="18189"/>
                    <a:pt x="11435" y="18189"/>
                    <a:pt x="11435" y="18189"/>
                  </a:cubicBezTo>
                  <a:cubicBezTo>
                    <a:pt x="8894" y="18189"/>
                    <a:pt x="6353" y="15916"/>
                    <a:pt x="6353" y="13642"/>
                  </a:cubicBezTo>
                  <a:cubicBezTo>
                    <a:pt x="6353" y="0"/>
                    <a:pt x="6353" y="0"/>
                    <a:pt x="6353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768542" y="1296134"/>
              <a:ext cx="153213" cy="7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extrusionOk="0">
                  <a:moveTo>
                    <a:pt x="10717" y="0"/>
                  </a:moveTo>
                  <a:cubicBezTo>
                    <a:pt x="5384" y="0"/>
                    <a:pt x="851" y="7020"/>
                    <a:pt x="51" y="16200"/>
                  </a:cubicBezTo>
                  <a:cubicBezTo>
                    <a:pt x="-216" y="18900"/>
                    <a:pt x="584" y="21060"/>
                    <a:pt x="1917" y="21600"/>
                  </a:cubicBezTo>
                  <a:cubicBezTo>
                    <a:pt x="1917" y="21600"/>
                    <a:pt x="2184" y="21600"/>
                    <a:pt x="2184" y="21600"/>
                  </a:cubicBezTo>
                  <a:cubicBezTo>
                    <a:pt x="3251" y="21600"/>
                    <a:pt x="4051" y="19980"/>
                    <a:pt x="4317" y="17820"/>
                  </a:cubicBezTo>
                  <a:cubicBezTo>
                    <a:pt x="4851" y="12420"/>
                    <a:pt x="7517" y="8640"/>
                    <a:pt x="10717" y="8640"/>
                  </a:cubicBezTo>
                  <a:cubicBezTo>
                    <a:pt x="13651" y="8640"/>
                    <a:pt x="16584" y="12420"/>
                    <a:pt x="17117" y="17820"/>
                  </a:cubicBezTo>
                  <a:cubicBezTo>
                    <a:pt x="17117" y="19980"/>
                    <a:pt x="18184" y="21600"/>
                    <a:pt x="18984" y="21600"/>
                  </a:cubicBezTo>
                  <a:cubicBezTo>
                    <a:pt x="19251" y="21600"/>
                    <a:pt x="19251" y="21600"/>
                    <a:pt x="19517" y="21600"/>
                  </a:cubicBezTo>
                  <a:cubicBezTo>
                    <a:pt x="20584" y="21060"/>
                    <a:pt x="21384" y="18900"/>
                    <a:pt x="21117" y="16200"/>
                  </a:cubicBezTo>
                  <a:cubicBezTo>
                    <a:pt x="20317" y="7020"/>
                    <a:pt x="15784" y="0"/>
                    <a:pt x="10717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1108059" y="1297712"/>
              <a:ext cx="57887" cy="72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600" extrusionOk="0">
                  <a:moveTo>
                    <a:pt x="21037" y="0"/>
                  </a:moveTo>
                  <a:cubicBezTo>
                    <a:pt x="10585" y="1662"/>
                    <a:pt x="1527" y="8308"/>
                    <a:pt x="134" y="16062"/>
                  </a:cubicBezTo>
                  <a:cubicBezTo>
                    <a:pt x="-563" y="18831"/>
                    <a:pt x="1527" y="21046"/>
                    <a:pt x="5011" y="21600"/>
                  </a:cubicBezTo>
                  <a:cubicBezTo>
                    <a:pt x="5011" y="21600"/>
                    <a:pt x="5708" y="21600"/>
                    <a:pt x="5708" y="21600"/>
                  </a:cubicBezTo>
                  <a:cubicBezTo>
                    <a:pt x="8495" y="21600"/>
                    <a:pt x="10585" y="19938"/>
                    <a:pt x="11282" y="17723"/>
                  </a:cubicBezTo>
                  <a:cubicBezTo>
                    <a:pt x="11979" y="13846"/>
                    <a:pt x="16160" y="10523"/>
                    <a:pt x="21037" y="8862"/>
                  </a:cubicBezTo>
                  <a:cubicBezTo>
                    <a:pt x="21037" y="0"/>
                    <a:pt x="21037" y="0"/>
                    <a:pt x="21037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924942" y="1740275"/>
              <a:ext cx="181573" cy="8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9385" y="0"/>
                  </a:moveTo>
                  <a:cubicBezTo>
                    <a:pt x="1835" y="0"/>
                    <a:pt x="1835" y="0"/>
                    <a:pt x="1835" y="0"/>
                  </a:cubicBezTo>
                  <a:cubicBezTo>
                    <a:pt x="710" y="0"/>
                    <a:pt x="-190" y="1800"/>
                    <a:pt x="35" y="4050"/>
                  </a:cubicBezTo>
                  <a:cubicBezTo>
                    <a:pt x="935" y="13950"/>
                    <a:pt x="5210" y="21600"/>
                    <a:pt x="10610" y="21600"/>
                  </a:cubicBezTo>
                  <a:cubicBezTo>
                    <a:pt x="15785" y="21600"/>
                    <a:pt x="20285" y="13950"/>
                    <a:pt x="21185" y="4050"/>
                  </a:cubicBezTo>
                  <a:cubicBezTo>
                    <a:pt x="21410" y="1800"/>
                    <a:pt x="20510" y="0"/>
                    <a:pt x="19385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954251" y="1456278"/>
              <a:ext cx="115619" cy="184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0" y="0"/>
                  </a:moveTo>
                  <a:cubicBezTo>
                    <a:pt x="1080" y="0"/>
                    <a:pt x="0" y="655"/>
                    <a:pt x="0" y="1745"/>
                  </a:cubicBezTo>
                  <a:cubicBezTo>
                    <a:pt x="0" y="19855"/>
                    <a:pt x="0" y="19855"/>
                    <a:pt x="0" y="19855"/>
                  </a:cubicBezTo>
                  <a:cubicBezTo>
                    <a:pt x="0" y="20945"/>
                    <a:pt x="1080" y="21600"/>
                    <a:pt x="2880" y="21600"/>
                  </a:cubicBezTo>
                  <a:cubicBezTo>
                    <a:pt x="18720" y="21600"/>
                    <a:pt x="18720" y="21600"/>
                    <a:pt x="18720" y="21600"/>
                  </a:cubicBezTo>
                  <a:cubicBezTo>
                    <a:pt x="20160" y="21600"/>
                    <a:pt x="21600" y="20945"/>
                    <a:pt x="21600" y="19855"/>
                  </a:cubicBezTo>
                  <a:cubicBezTo>
                    <a:pt x="21600" y="14836"/>
                    <a:pt x="21600" y="14836"/>
                    <a:pt x="21600" y="14836"/>
                  </a:cubicBezTo>
                  <a:cubicBezTo>
                    <a:pt x="21600" y="13745"/>
                    <a:pt x="20160" y="13091"/>
                    <a:pt x="18720" y="13091"/>
                  </a:cubicBezTo>
                  <a:cubicBezTo>
                    <a:pt x="16920" y="13091"/>
                    <a:pt x="15840" y="13745"/>
                    <a:pt x="15840" y="14836"/>
                  </a:cubicBezTo>
                  <a:cubicBezTo>
                    <a:pt x="15840" y="18109"/>
                    <a:pt x="15840" y="18109"/>
                    <a:pt x="15840" y="18109"/>
                  </a:cubicBezTo>
                  <a:cubicBezTo>
                    <a:pt x="5760" y="18109"/>
                    <a:pt x="5760" y="18109"/>
                    <a:pt x="5760" y="18109"/>
                  </a:cubicBezTo>
                  <a:cubicBezTo>
                    <a:pt x="5760" y="1745"/>
                    <a:pt x="5760" y="1745"/>
                    <a:pt x="5760" y="1745"/>
                  </a:cubicBezTo>
                  <a:cubicBezTo>
                    <a:pt x="5760" y="655"/>
                    <a:pt x="4320" y="0"/>
                    <a:pt x="2880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1925600" y="2061351"/>
              <a:ext cx="589488" cy="261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5" y="0"/>
                  </a:moveTo>
                  <a:cubicBezTo>
                    <a:pt x="19765" y="7097"/>
                    <a:pt x="19765" y="7097"/>
                    <a:pt x="19765" y="7097"/>
                  </a:cubicBezTo>
                  <a:cubicBezTo>
                    <a:pt x="19835" y="7251"/>
                    <a:pt x="19835" y="7406"/>
                    <a:pt x="19835" y="7714"/>
                  </a:cubicBezTo>
                  <a:cubicBezTo>
                    <a:pt x="20400" y="11263"/>
                    <a:pt x="20400" y="11263"/>
                    <a:pt x="20400" y="11263"/>
                  </a:cubicBezTo>
                  <a:cubicBezTo>
                    <a:pt x="17435" y="11263"/>
                    <a:pt x="17435" y="11263"/>
                    <a:pt x="17435" y="11263"/>
                  </a:cubicBezTo>
                  <a:cubicBezTo>
                    <a:pt x="16941" y="11263"/>
                    <a:pt x="9812" y="20366"/>
                    <a:pt x="9741" y="20366"/>
                  </a:cubicBezTo>
                  <a:cubicBezTo>
                    <a:pt x="9741" y="20366"/>
                    <a:pt x="9741" y="20366"/>
                    <a:pt x="9741" y="20366"/>
                  </a:cubicBezTo>
                  <a:cubicBezTo>
                    <a:pt x="9741" y="20366"/>
                    <a:pt x="2259" y="11263"/>
                    <a:pt x="1835" y="11263"/>
                  </a:cubicBezTo>
                  <a:cubicBezTo>
                    <a:pt x="1694" y="11263"/>
                    <a:pt x="1694" y="11263"/>
                    <a:pt x="1694" y="11263"/>
                  </a:cubicBezTo>
                  <a:cubicBezTo>
                    <a:pt x="1765" y="12034"/>
                    <a:pt x="1765" y="12806"/>
                    <a:pt x="1765" y="13577"/>
                  </a:cubicBezTo>
                  <a:cubicBezTo>
                    <a:pt x="1765" y="21600"/>
                    <a:pt x="1765" y="21600"/>
                    <a:pt x="176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13577"/>
                    <a:pt x="21600" y="13577"/>
                    <a:pt x="21600" y="13577"/>
                  </a:cubicBezTo>
                  <a:cubicBezTo>
                    <a:pt x="21600" y="8023"/>
                    <a:pt x="20400" y="3086"/>
                    <a:pt x="18565" y="0"/>
                  </a:cubicBezTo>
                  <a:moveTo>
                    <a:pt x="918" y="0"/>
                  </a:moveTo>
                  <a:cubicBezTo>
                    <a:pt x="635" y="617"/>
                    <a:pt x="282" y="1234"/>
                    <a:pt x="0" y="1851"/>
                  </a:cubicBezTo>
                  <a:cubicBezTo>
                    <a:pt x="141" y="2314"/>
                    <a:pt x="282" y="2777"/>
                    <a:pt x="424" y="3086"/>
                  </a:cubicBezTo>
                  <a:cubicBezTo>
                    <a:pt x="918" y="0"/>
                    <a:pt x="918" y="0"/>
                    <a:pt x="918" y="0"/>
                  </a:cubicBezTo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1852322" y="2014807"/>
              <a:ext cx="693706" cy="337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20" y="0"/>
                  </a:moveTo>
                  <a:cubicBezTo>
                    <a:pt x="17520" y="119"/>
                    <a:pt x="17580" y="239"/>
                    <a:pt x="17580" y="358"/>
                  </a:cubicBezTo>
                  <a:cubicBezTo>
                    <a:pt x="18060" y="2983"/>
                    <a:pt x="18060" y="2983"/>
                    <a:pt x="18060" y="2983"/>
                  </a:cubicBezTo>
                  <a:cubicBezTo>
                    <a:pt x="19620" y="5370"/>
                    <a:pt x="20640" y="9189"/>
                    <a:pt x="20640" y="13485"/>
                  </a:cubicBezTo>
                  <a:cubicBezTo>
                    <a:pt x="20640" y="19691"/>
                    <a:pt x="20640" y="19691"/>
                    <a:pt x="20640" y="19691"/>
                  </a:cubicBezTo>
                  <a:cubicBezTo>
                    <a:pt x="3780" y="19691"/>
                    <a:pt x="3780" y="19691"/>
                    <a:pt x="3780" y="19691"/>
                  </a:cubicBezTo>
                  <a:cubicBezTo>
                    <a:pt x="3780" y="20645"/>
                    <a:pt x="3780" y="20645"/>
                    <a:pt x="3780" y="20645"/>
                  </a:cubicBezTo>
                  <a:cubicBezTo>
                    <a:pt x="3780" y="21123"/>
                    <a:pt x="3540" y="21600"/>
                    <a:pt x="330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120" y="21600"/>
                    <a:pt x="21120" y="21600"/>
                    <a:pt x="21120" y="21600"/>
                  </a:cubicBezTo>
                  <a:cubicBezTo>
                    <a:pt x="21420" y="21600"/>
                    <a:pt x="21600" y="21123"/>
                    <a:pt x="21600" y="20645"/>
                  </a:cubicBezTo>
                  <a:cubicBezTo>
                    <a:pt x="21600" y="13485"/>
                    <a:pt x="21600" y="13485"/>
                    <a:pt x="21600" y="13485"/>
                  </a:cubicBezTo>
                  <a:cubicBezTo>
                    <a:pt x="21600" y="7638"/>
                    <a:pt x="19920" y="2506"/>
                    <a:pt x="17520" y="0"/>
                  </a:cubicBezTo>
                  <a:moveTo>
                    <a:pt x="3660" y="0"/>
                  </a:moveTo>
                  <a:cubicBezTo>
                    <a:pt x="2880" y="716"/>
                    <a:pt x="2220" y="1790"/>
                    <a:pt x="1680" y="2983"/>
                  </a:cubicBezTo>
                  <a:cubicBezTo>
                    <a:pt x="1860" y="3461"/>
                    <a:pt x="2100" y="3938"/>
                    <a:pt x="2280" y="4415"/>
                  </a:cubicBezTo>
                  <a:cubicBezTo>
                    <a:pt x="2520" y="3938"/>
                    <a:pt x="2820" y="3461"/>
                    <a:pt x="3060" y="2983"/>
                  </a:cubicBezTo>
                  <a:cubicBezTo>
                    <a:pt x="3540" y="358"/>
                    <a:pt x="3540" y="358"/>
                    <a:pt x="3540" y="358"/>
                  </a:cubicBezTo>
                  <a:cubicBezTo>
                    <a:pt x="3600" y="239"/>
                    <a:pt x="3600" y="119"/>
                    <a:pt x="3660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1965497" y="2154439"/>
              <a:ext cx="517023" cy="15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55" y="0"/>
                  </a:moveTo>
                  <a:cubicBezTo>
                    <a:pt x="20955" y="263"/>
                    <a:pt x="20875" y="527"/>
                    <a:pt x="20794" y="790"/>
                  </a:cubicBezTo>
                  <a:cubicBezTo>
                    <a:pt x="20713" y="1317"/>
                    <a:pt x="20472" y="1844"/>
                    <a:pt x="20310" y="1844"/>
                  </a:cubicBezTo>
                  <a:cubicBezTo>
                    <a:pt x="16361" y="1844"/>
                    <a:pt x="16361" y="1844"/>
                    <a:pt x="16361" y="1844"/>
                  </a:cubicBezTo>
                  <a:cubicBezTo>
                    <a:pt x="16281" y="2107"/>
                    <a:pt x="16039" y="2898"/>
                    <a:pt x="15958" y="3688"/>
                  </a:cubicBezTo>
                  <a:cubicBezTo>
                    <a:pt x="15716" y="4741"/>
                    <a:pt x="15475" y="6322"/>
                    <a:pt x="15152" y="7376"/>
                  </a:cubicBezTo>
                  <a:cubicBezTo>
                    <a:pt x="14427" y="9220"/>
                    <a:pt x="10558" y="15805"/>
                    <a:pt x="9752" y="17122"/>
                  </a:cubicBezTo>
                  <a:cubicBezTo>
                    <a:pt x="9672" y="17385"/>
                    <a:pt x="9510" y="17385"/>
                    <a:pt x="9430" y="17385"/>
                  </a:cubicBezTo>
                  <a:cubicBezTo>
                    <a:pt x="9430" y="17385"/>
                    <a:pt x="9430" y="17385"/>
                    <a:pt x="9430" y="17385"/>
                  </a:cubicBezTo>
                  <a:cubicBezTo>
                    <a:pt x="9430" y="17385"/>
                    <a:pt x="9430" y="17385"/>
                    <a:pt x="9430" y="17385"/>
                  </a:cubicBezTo>
                  <a:cubicBezTo>
                    <a:pt x="9349" y="17385"/>
                    <a:pt x="9269" y="17385"/>
                    <a:pt x="9107" y="17122"/>
                  </a:cubicBezTo>
                  <a:cubicBezTo>
                    <a:pt x="8624" y="16332"/>
                    <a:pt x="4513" y="8956"/>
                    <a:pt x="3869" y="7376"/>
                  </a:cubicBezTo>
                  <a:cubicBezTo>
                    <a:pt x="3385" y="6322"/>
                    <a:pt x="3143" y="4741"/>
                    <a:pt x="2901" y="3424"/>
                  </a:cubicBezTo>
                  <a:cubicBezTo>
                    <a:pt x="2740" y="2898"/>
                    <a:pt x="2579" y="2107"/>
                    <a:pt x="2499" y="1844"/>
                  </a:cubicBezTo>
                  <a:cubicBezTo>
                    <a:pt x="0" y="1844"/>
                    <a:pt x="0" y="1844"/>
                    <a:pt x="0" y="1844"/>
                  </a:cubicBezTo>
                  <a:cubicBezTo>
                    <a:pt x="81" y="3161"/>
                    <a:pt x="161" y="4478"/>
                    <a:pt x="242" y="6059"/>
                  </a:cubicBezTo>
                  <a:cubicBezTo>
                    <a:pt x="403" y="6059"/>
                    <a:pt x="403" y="6059"/>
                    <a:pt x="403" y="6059"/>
                  </a:cubicBezTo>
                  <a:cubicBezTo>
                    <a:pt x="887" y="6059"/>
                    <a:pt x="9430" y="21600"/>
                    <a:pt x="9430" y="21600"/>
                  </a:cubicBezTo>
                  <a:cubicBezTo>
                    <a:pt x="9430" y="21600"/>
                    <a:pt x="9430" y="21600"/>
                    <a:pt x="9430" y="21600"/>
                  </a:cubicBezTo>
                  <a:cubicBezTo>
                    <a:pt x="9510" y="21600"/>
                    <a:pt x="17651" y="6059"/>
                    <a:pt x="18215" y="6059"/>
                  </a:cubicBezTo>
                  <a:cubicBezTo>
                    <a:pt x="21600" y="6059"/>
                    <a:pt x="21600" y="6059"/>
                    <a:pt x="21600" y="6059"/>
                  </a:cubicBezTo>
                  <a:cubicBezTo>
                    <a:pt x="20955" y="0"/>
                    <a:pt x="20955" y="0"/>
                    <a:pt x="20955" y="0"/>
                  </a:cubicBezTo>
                </a:path>
              </a:pathLst>
            </a:custGeom>
            <a:solidFill>
              <a:srgbClr val="489ED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1956540" y="1982462"/>
              <a:ext cx="471428" cy="23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08" y="0"/>
                  </a:moveTo>
                  <a:cubicBezTo>
                    <a:pt x="3262" y="510"/>
                    <a:pt x="2204" y="2211"/>
                    <a:pt x="1763" y="4422"/>
                  </a:cubicBezTo>
                  <a:cubicBezTo>
                    <a:pt x="0" y="13946"/>
                    <a:pt x="0" y="13946"/>
                    <a:pt x="0" y="13946"/>
                  </a:cubicBezTo>
                  <a:cubicBezTo>
                    <a:pt x="0" y="13946"/>
                    <a:pt x="0" y="13946"/>
                    <a:pt x="0" y="14117"/>
                  </a:cubicBezTo>
                  <a:cubicBezTo>
                    <a:pt x="3350" y="14117"/>
                    <a:pt x="3350" y="14117"/>
                    <a:pt x="3350" y="14117"/>
                  </a:cubicBezTo>
                  <a:cubicBezTo>
                    <a:pt x="4056" y="14117"/>
                    <a:pt x="4408" y="15307"/>
                    <a:pt x="4761" y="16498"/>
                  </a:cubicBezTo>
                  <a:cubicBezTo>
                    <a:pt x="5025" y="17178"/>
                    <a:pt x="5202" y="17858"/>
                    <a:pt x="5466" y="18198"/>
                  </a:cubicBezTo>
                  <a:cubicBezTo>
                    <a:pt x="5819" y="18709"/>
                    <a:pt x="7053" y="20069"/>
                    <a:pt x="8464" y="21430"/>
                  </a:cubicBezTo>
                  <a:cubicBezTo>
                    <a:pt x="6700" y="16668"/>
                    <a:pt x="4408" y="9354"/>
                    <a:pt x="4408" y="5102"/>
                  </a:cubicBezTo>
                  <a:cubicBezTo>
                    <a:pt x="4408" y="0"/>
                    <a:pt x="4408" y="0"/>
                    <a:pt x="4408" y="0"/>
                  </a:cubicBezTo>
                  <a:moveTo>
                    <a:pt x="17104" y="0"/>
                  </a:moveTo>
                  <a:cubicBezTo>
                    <a:pt x="17104" y="5102"/>
                    <a:pt x="17104" y="5102"/>
                    <a:pt x="17104" y="5102"/>
                  </a:cubicBezTo>
                  <a:cubicBezTo>
                    <a:pt x="17104" y="9354"/>
                    <a:pt x="14811" y="16668"/>
                    <a:pt x="13048" y="21600"/>
                  </a:cubicBezTo>
                  <a:cubicBezTo>
                    <a:pt x="14459" y="20239"/>
                    <a:pt x="15781" y="18709"/>
                    <a:pt x="16046" y="18369"/>
                  </a:cubicBezTo>
                  <a:cubicBezTo>
                    <a:pt x="16222" y="17858"/>
                    <a:pt x="16487" y="17178"/>
                    <a:pt x="16663" y="16498"/>
                  </a:cubicBezTo>
                  <a:cubicBezTo>
                    <a:pt x="17104" y="15307"/>
                    <a:pt x="17544" y="14117"/>
                    <a:pt x="18250" y="14117"/>
                  </a:cubicBezTo>
                  <a:cubicBezTo>
                    <a:pt x="21600" y="14117"/>
                    <a:pt x="21600" y="14117"/>
                    <a:pt x="21600" y="14117"/>
                  </a:cubicBezTo>
                  <a:cubicBezTo>
                    <a:pt x="19749" y="4422"/>
                    <a:pt x="19749" y="4422"/>
                    <a:pt x="19749" y="4422"/>
                  </a:cubicBezTo>
                  <a:cubicBezTo>
                    <a:pt x="19308" y="2211"/>
                    <a:pt x="18338" y="510"/>
                    <a:pt x="17104" y="0"/>
                  </a:cubicBezTo>
                </a:path>
              </a:pathLst>
            </a:custGeom>
            <a:solidFill>
              <a:srgbClr val="59AFE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1936999" y="1964319"/>
              <a:ext cx="530050" cy="31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70" y="11957"/>
                  </a:moveTo>
                  <a:cubicBezTo>
                    <a:pt x="785" y="11957"/>
                    <a:pt x="785" y="11957"/>
                    <a:pt x="785" y="11957"/>
                  </a:cubicBezTo>
                  <a:cubicBezTo>
                    <a:pt x="943" y="12600"/>
                    <a:pt x="1100" y="13243"/>
                    <a:pt x="1178" y="14014"/>
                  </a:cubicBezTo>
                  <a:cubicBezTo>
                    <a:pt x="3613" y="14014"/>
                    <a:pt x="3613" y="14014"/>
                    <a:pt x="3613" y="14014"/>
                  </a:cubicBezTo>
                  <a:cubicBezTo>
                    <a:pt x="3692" y="14143"/>
                    <a:pt x="3849" y="14529"/>
                    <a:pt x="4006" y="14786"/>
                  </a:cubicBezTo>
                  <a:cubicBezTo>
                    <a:pt x="4241" y="15429"/>
                    <a:pt x="4477" y="16200"/>
                    <a:pt x="4948" y="16714"/>
                  </a:cubicBezTo>
                  <a:cubicBezTo>
                    <a:pt x="5577" y="17486"/>
                    <a:pt x="9583" y="21086"/>
                    <a:pt x="10054" y="21471"/>
                  </a:cubicBezTo>
                  <a:cubicBezTo>
                    <a:pt x="9975" y="21343"/>
                    <a:pt x="9975" y="21343"/>
                    <a:pt x="9897" y="21214"/>
                  </a:cubicBezTo>
                  <a:cubicBezTo>
                    <a:pt x="9740" y="20829"/>
                    <a:pt x="9033" y="19414"/>
                    <a:pt x="8326" y="17486"/>
                  </a:cubicBezTo>
                  <a:cubicBezTo>
                    <a:pt x="7069" y="16457"/>
                    <a:pt x="5969" y="15429"/>
                    <a:pt x="5655" y="15043"/>
                  </a:cubicBezTo>
                  <a:cubicBezTo>
                    <a:pt x="5420" y="14786"/>
                    <a:pt x="5263" y="14271"/>
                    <a:pt x="5027" y="13757"/>
                  </a:cubicBezTo>
                  <a:cubicBezTo>
                    <a:pt x="4713" y="12857"/>
                    <a:pt x="4399" y="11957"/>
                    <a:pt x="3770" y="11957"/>
                  </a:cubicBezTo>
                  <a:moveTo>
                    <a:pt x="17516" y="0"/>
                  </a:moveTo>
                  <a:cubicBezTo>
                    <a:pt x="17044" y="386"/>
                    <a:pt x="16573" y="771"/>
                    <a:pt x="16023" y="1029"/>
                  </a:cubicBezTo>
                  <a:cubicBezTo>
                    <a:pt x="16023" y="1286"/>
                    <a:pt x="16023" y="1286"/>
                    <a:pt x="16023" y="1286"/>
                  </a:cubicBezTo>
                  <a:cubicBezTo>
                    <a:pt x="17123" y="1671"/>
                    <a:pt x="17987" y="2957"/>
                    <a:pt x="18380" y="4629"/>
                  </a:cubicBezTo>
                  <a:cubicBezTo>
                    <a:pt x="20029" y="11957"/>
                    <a:pt x="20029" y="11957"/>
                    <a:pt x="20029" y="11957"/>
                  </a:cubicBezTo>
                  <a:cubicBezTo>
                    <a:pt x="17044" y="11957"/>
                    <a:pt x="17044" y="11957"/>
                    <a:pt x="17044" y="11957"/>
                  </a:cubicBezTo>
                  <a:cubicBezTo>
                    <a:pt x="16416" y="11957"/>
                    <a:pt x="16023" y="12857"/>
                    <a:pt x="15631" y="13757"/>
                  </a:cubicBezTo>
                  <a:cubicBezTo>
                    <a:pt x="15473" y="14271"/>
                    <a:pt x="15238" y="14786"/>
                    <a:pt x="15081" y="15171"/>
                  </a:cubicBezTo>
                  <a:cubicBezTo>
                    <a:pt x="14845" y="15429"/>
                    <a:pt x="13667" y="16586"/>
                    <a:pt x="12410" y="17614"/>
                  </a:cubicBezTo>
                  <a:cubicBezTo>
                    <a:pt x="11703" y="19414"/>
                    <a:pt x="11075" y="20829"/>
                    <a:pt x="10918" y="21214"/>
                  </a:cubicBezTo>
                  <a:cubicBezTo>
                    <a:pt x="10761" y="21471"/>
                    <a:pt x="10604" y="21600"/>
                    <a:pt x="10368" y="21600"/>
                  </a:cubicBezTo>
                  <a:cubicBezTo>
                    <a:pt x="10368" y="21600"/>
                    <a:pt x="10368" y="21600"/>
                    <a:pt x="10368" y="21600"/>
                  </a:cubicBezTo>
                  <a:cubicBezTo>
                    <a:pt x="10447" y="21600"/>
                    <a:pt x="10604" y="21600"/>
                    <a:pt x="10682" y="21471"/>
                  </a:cubicBezTo>
                  <a:cubicBezTo>
                    <a:pt x="11468" y="20829"/>
                    <a:pt x="15238" y="17614"/>
                    <a:pt x="15945" y="16714"/>
                  </a:cubicBezTo>
                  <a:cubicBezTo>
                    <a:pt x="16259" y="16200"/>
                    <a:pt x="16495" y="15429"/>
                    <a:pt x="16730" y="14914"/>
                  </a:cubicBezTo>
                  <a:cubicBezTo>
                    <a:pt x="16809" y="14529"/>
                    <a:pt x="17044" y="14143"/>
                    <a:pt x="17123" y="14014"/>
                  </a:cubicBezTo>
                  <a:cubicBezTo>
                    <a:pt x="20972" y="14014"/>
                    <a:pt x="20972" y="14014"/>
                    <a:pt x="20972" y="14014"/>
                  </a:cubicBezTo>
                  <a:cubicBezTo>
                    <a:pt x="21129" y="14014"/>
                    <a:pt x="21364" y="13757"/>
                    <a:pt x="21443" y="13500"/>
                  </a:cubicBezTo>
                  <a:cubicBezTo>
                    <a:pt x="21521" y="13371"/>
                    <a:pt x="21600" y="13243"/>
                    <a:pt x="21600" y="13114"/>
                  </a:cubicBezTo>
                  <a:cubicBezTo>
                    <a:pt x="21600" y="12857"/>
                    <a:pt x="21600" y="12729"/>
                    <a:pt x="21521" y="12600"/>
                  </a:cubicBezTo>
                  <a:cubicBezTo>
                    <a:pt x="20186" y="6686"/>
                    <a:pt x="20186" y="6686"/>
                    <a:pt x="20186" y="6686"/>
                  </a:cubicBezTo>
                  <a:cubicBezTo>
                    <a:pt x="19558" y="3857"/>
                    <a:pt x="19558" y="3857"/>
                    <a:pt x="19558" y="3857"/>
                  </a:cubicBezTo>
                  <a:cubicBezTo>
                    <a:pt x="19558" y="3729"/>
                    <a:pt x="19479" y="3600"/>
                    <a:pt x="19479" y="3471"/>
                  </a:cubicBezTo>
                  <a:cubicBezTo>
                    <a:pt x="19087" y="1929"/>
                    <a:pt x="18380" y="771"/>
                    <a:pt x="17516" y="0"/>
                  </a:cubicBezTo>
                  <a:moveTo>
                    <a:pt x="3220" y="0"/>
                  </a:moveTo>
                  <a:cubicBezTo>
                    <a:pt x="2435" y="771"/>
                    <a:pt x="1728" y="1929"/>
                    <a:pt x="1335" y="3471"/>
                  </a:cubicBezTo>
                  <a:cubicBezTo>
                    <a:pt x="1257" y="3600"/>
                    <a:pt x="1257" y="3729"/>
                    <a:pt x="1178" y="3857"/>
                  </a:cubicBezTo>
                  <a:cubicBezTo>
                    <a:pt x="550" y="6686"/>
                    <a:pt x="550" y="6686"/>
                    <a:pt x="550" y="6686"/>
                  </a:cubicBezTo>
                  <a:cubicBezTo>
                    <a:pt x="0" y="9257"/>
                    <a:pt x="0" y="9257"/>
                    <a:pt x="0" y="9257"/>
                  </a:cubicBezTo>
                  <a:cubicBezTo>
                    <a:pt x="236" y="10029"/>
                    <a:pt x="550" y="10929"/>
                    <a:pt x="785" y="11829"/>
                  </a:cubicBezTo>
                  <a:cubicBezTo>
                    <a:pt x="2356" y="4629"/>
                    <a:pt x="2356" y="4629"/>
                    <a:pt x="2356" y="4629"/>
                  </a:cubicBezTo>
                  <a:cubicBezTo>
                    <a:pt x="2749" y="2957"/>
                    <a:pt x="3692" y="1671"/>
                    <a:pt x="4713" y="1286"/>
                  </a:cubicBezTo>
                  <a:cubicBezTo>
                    <a:pt x="4713" y="1029"/>
                    <a:pt x="4713" y="1029"/>
                    <a:pt x="4713" y="1029"/>
                  </a:cubicBezTo>
                  <a:cubicBezTo>
                    <a:pt x="4241" y="771"/>
                    <a:pt x="3692" y="386"/>
                    <a:pt x="3220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2083556" y="1999818"/>
              <a:ext cx="215767" cy="238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544"/>
                    <a:pt x="0" y="3544"/>
                    <a:pt x="0" y="3544"/>
                  </a:cubicBezTo>
                  <a:cubicBezTo>
                    <a:pt x="0" y="7594"/>
                    <a:pt x="6943" y="16875"/>
                    <a:pt x="10800" y="21600"/>
                  </a:cubicBezTo>
                  <a:cubicBezTo>
                    <a:pt x="14657" y="16875"/>
                    <a:pt x="21600" y="7594"/>
                    <a:pt x="21600" y="3544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8321" y="844"/>
                    <a:pt x="14657" y="1350"/>
                    <a:pt x="10993" y="1350"/>
                  </a:cubicBezTo>
                  <a:cubicBezTo>
                    <a:pt x="10607" y="1350"/>
                    <a:pt x="10607" y="1350"/>
                    <a:pt x="10607" y="1350"/>
                  </a:cubicBezTo>
                  <a:cubicBezTo>
                    <a:pt x="10607" y="1350"/>
                    <a:pt x="10414" y="1350"/>
                    <a:pt x="10221" y="1350"/>
                  </a:cubicBezTo>
                  <a:cubicBezTo>
                    <a:pt x="6750" y="1350"/>
                    <a:pt x="3279" y="844"/>
                    <a:pt x="0" y="0"/>
                  </a:cubicBezTo>
                </a:path>
              </a:pathLst>
            </a:custGeom>
            <a:solidFill>
              <a:srgbClr val="C9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2052616" y="1979307"/>
              <a:ext cx="277647" cy="29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70"/>
                    <a:pt x="0" y="270"/>
                    <a:pt x="0" y="270"/>
                  </a:cubicBezTo>
                  <a:cubicBezTo>
                    <a:pt x="0" y="4320"/>
                    <a:pt x="0" y="4320"/>
                    <a:pt x="0" y="4320"/>
                  </a:cubicBezTo>
                  <a:cubicBezTo>
                    <a:pt x="0" y="7695"/>
                    <a:pt x="3900" y="13500"/>
                    <a:pt x="6900" y="17280"/>
                  </a:cubicBezTo>
                  <a:cubicBezTo>
                    <a:pt x="8250" y="19305"/>
                    <a:pt x="9600" y="20790"/>
                    <a:pt x="9900" y="21195"/>
                  </a:cubicBezTo>
                  <a:cubicBezTo>
                    <a:pt x="10050" y="21330"/>
                    <a:pt x="10050" y="21330"/>
                    <a:pt x="10200" y="21465"/>
                  </a:cubicBezTo>
                  <a:cubicBezTo>
                    <a:pt x="10500" y="21600"/>
                    <a:pt x="10650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1250" y="21600"/>
                    <a:pt x="11550" y="21465"/>
                    <a:pt x="11850" y="21195"/>
                  </a:cubicBezTo>
                  <a:cubicBezTo>
                    <a:pt x="12150" y="20790"/>
                    <a:pt x="13350" y="19305"/>
                    <a:pt x="14700" y="17415"/>
                  </a:cubicBezTo>
                  <a:cubicBezTo>
                    <a:pt x="17700" y="13500"/>
                    <a:pt x="21600" y="7695"/>
                    <a:pt x="21600" y="4320"/>
                  </a:cubicBezTo>
                  <a:cubicBezTo>
                    <a:pt x="21600" y="270"/>
                    <a:pt x="21600" y="270"/>
                    <a:pt x="21600" y="27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1300" y="135"/>
                    <a:pt x="20850" y="270"/>
                    <a:pt x="20400" y="405"/>
                  </a:cubicBezTo>
                  <a:cubicBezTo>
                    <a:pt x="20400" y="1080"/>
                    <a:pt x="20400" y="1080"/>
                    <a:pt x="20400" y="1080"/>
                  </a:cubicBezTo>
                  <a:cubicBezTo>
                    <a:pt x="20100" y="1215"/>
                    <a:pt x="19650" y="1350"/>
                    <a:pt x="19200" y="1485"/>
                  </a:cubicBezTo>
                  <a:cubicBezTo>
                    <a:pt x="19200" y="4320"/>
                    <a:pt x="19200" y="4320"/>
                    <a:pt x="19200" y="4320"/>
                  </a:cubicBezTo>
                  <a:cubicBezTo>
                    <a:pt x="19200" y="7560"/>
                    <a:pt x="13800" y="14985"/>
                    <a:pt x="10800" y="18765"/>
                  </a:cubicBezTo>
                  <a:cubicBezTo>
                    <a:pt x="7800" y="14985"/>
                    <a:pt x="2400" y="7560"/>
                    <a:pt x="2400" y="4320"/>
                  </a:cubicBezTo>
                  <a:cubicBezTo>
                    <a:pt x="2400" y="1485"/>
                    <a:pt x="2400" y="1485"/>
                    <a:pt x="2400" y="1485"/>
                  </a:cubicBezTo>
                  <a:cubicBezTo>
                    <a:pt x="2100" y="1350"/>
                    <a:pt x="1650" y="1215"/>
                    <a:pt x="1200" y="1080"/>
                  </a:cubicBezTo>
                  <a:cubicBezTo>
                    <a:pt x="1200" y="405"/>
                    <a:pt x="1200" y="405"/>
                    <a:pt x="1200" y="405"/>
                  </a:cubicBezTo>
                  <a:cubicBezTo>
                    <a:pt x="900" y="270"/>
                    <a:pt x="450" y="135"/>
                    <a:pt x="0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2083556" y="1990352"/>
              <a:ext cx="215767" cy="24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8308"/>
                    <a:pt x="0" y="8308"/>
                    <a:pt x="0" y="8308"/>
                  </a:cubicBezTo>
                  <a:cubicBezTo>
                    <a:pt x="3279" y="16615"/>
                    <a:pt x="6750" y="21600"/>
                    <a:pt x="10221" y="21600"/>
                  </a:cubicBezTo>
                  <a:cubicBezTo>
                    <a:pt x="10414" y="21600"/>
                    <a:pt x="10607" y="21600"/>
                    <a:pt x="10607" y="21600"/>
                  </a:cubicBezTo>
                  <a:cubicBezTo>
                    <a:pt x="10993" y="21600"/>
                    <a:pt x="10993" y="21600"/>
                    <a:pt x="10993" y="21600"/>
                  </a:cubicBezTo>
                  <a:cubicBezTo>
                    <a:pt x="14657" y="21600"/>
                    <a:pt x="18321" y="16615"/>
                    <a:pt x="21600" y="8308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8129" y="8308"/>
                    <a:pt x="14657" y="11631"/>
                    <a:pt x="10800" y="11631"/>
                  </a:cubicBezTo>
                  <a:cubicBezTo>
                    <a:pt x="7136" y="11631"/>
                    <a:pt x="3471" y="8308"/>
                    <a:pt x="0" y="0"/>
                  </a:cubicBezTo>
                </a:path>
              </a:pathLst>
            </a:custGeom>
            <a:solidFill>
              <a:srgbClr val="AAD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2068086" y="1984829"/>
              <a:ext cx="246707" cy="1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263" y="2700"/>
                    <a:pt x="20756" y="5400"/>
                    <a:pt x="20250" y="8100"/>
                  </a:cubicBezTo>
                  <a:cubicBezTo>
                    <a:pt x="20250" y="21600"/>
                    <a:pt x="20250" y="21600"/>
                    <a:pt x="20250" y="21600"/>
                  </a:cubicBezTo>
                  <a:cubicBezTo>
                    <a:pt x="20756" y="18900"/>
                    <a:pt x="21263" y="16200"/>
                    <a:pt x="21600" y="13500"/>
                  </a:cubicBezTo>
                  <a:cubicBezTo>
                    <a:pt x="21600" y="0"/>
                    <a:pt x="21600" y="0"/>
                    <a:pt x="21600" y="0"/>
                  </a:cubicBezTo>
                  <a:moveTo>
                    <a:pt x="0" y="0"/>
                  </a:moveTo>
                  <a:cubicBezTo>
                    <a:pt x="0" y="13500"/>
                    <a:pt x="0" y="13500"/>
                    <a:pt x="0" y="13500"/>
                  </a:cubicBezTo>
                  <a:cubicBezTo>
                    <a:pt x="506" y="16200"/>
                    <a:pt x="1012" y="18900"/>
                    <a:pt x="1350" y="21600"/>
                  </a:cubicBezTo>
                  <a:cubicBezTo>
                    <a:pt x="1350" y="8100"/>
                    <a:pt x="1350" y="8100"/>
                    <a:pt x="1350" y="8100"/>
                  </a:cubicBezTo>
                  <a:cubicBezTo>
                    <a:pt x="1012" y="5400"/>
                    <a:pt x="506" y="2700"/>
                    <a:pt x="0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2021676" y="954548"/>
              <a:ext cx="539821" cy="64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15857"/>
                  </a:moveTo>
                  <a:cubicBezTo>
                    <a:pt x="12111" y="15857"/>
                    <a:pt x="11417" y="15295"/>
                    <a:pt x="11417" y="14608"/>
                  </a:cubicBezTo>
                  <a:cubicBezTo>
                    <a:pt x="11417" y="13921"/>
                    <a:pt x="12111" y="13360"/>
                    <a:pt x="12960" y="13360"/>
                  </a:cubicBezTo>
                  <a:cubicBezTo>
                    <a:pt x="13809" y="13360"/>
                    <a:pt x="14503" y="13921"/>
                    <a:pt x="14503" y="14608"/>
                  </a:cubicBezTo>
                  <a:cubicBezTo>
                    <a:pt x="14503" y="15295"/>
                    <a:pt x="13809" y="15857"/>
                    <a:pt x="12960" y="15857"/>
                  </a:cubicBezTo>
                  <a:moveTo>
                    <a:pt x="14966" y="11861"/>
                  </a:moveTo>
                  <a:cubicBezTo>
                    <a:pt x="14811" y="11861"/>
                    <a:pt x="14657" y="11861"/>
                    <a:pt x="14503" y="11799"/>
                  </a:cubicBezTo>
                  <a:cubicBezTo>
                    <a:pt x="11263" y="11112"/>
                    <a:pt x="11263" y="11112"/>
                    <a:pt x="11263" y="11112"/>
                  </a:cubicBezTo>
                  <a:cubicBezTo>
                    <a:pt x="10800" y="10987"/>
                    <a:pt x="10491" y="10738"/>
                    <a:pt x="10260" y="10425"/>
                  </a:cubicBezTo>
                  <a:cubicBezTo>
                    <a:pt x="10029" y="10113"/>
                    <a:pt x="9951" y="9739"/>
                    <a:pt x="10106" y="9364"/>
                  </a:cubicBezTo>
                  <a:cubicBezTo>
                    <a:pt x="10260" y="8802"/>
                    <a:pt x="10954" y="8365"/>
                    <a:pt x="11726" y="8365"/>
                  </a:cubicBezTo>
                  <a:cubicBezTo>
                    <a:pt x="11880" y="8365"/>
                    <a:pt x="12034" y="8428"/>
                    <a:pt x="12189" y="8428"/>
                  </a:cubicBezTo>
                  <a:cubicBezTo>
                    <a:pt x="15429" y="9177"/>
                    <a:pt x="15429" y="9177"/>
                    <a:pt x="15429" y="9177"/>
                  </a:cubicBezTo>
                  <a:cubicBezTo>
                    <a:pt x="16354" y="9364"/>
                    <a:pt x="16894" y="10113"/>
                    <a:pt x="16586" y="10862"/>
                  </a:cubicBezTo>
                  <a:cubicBezTo>
                    <a:pt x="16431" y="11487"/>
                    <a:pt x="15737" y="11861"/>
                    <a:pt x="14966" y="11861"/>
                  </a:cubicBezTo>
                  <a:cubicBezTo>
                    <a:pt x="14966" y="11861"/>
                    <a:pt x="14966" y="11861"/>
                    <a:pt x="14966" y="11861"/>
                  </a:cubicBezTo>
                  <a:moveTo>
                    <a:pt x="13963" y="0"/>
                  </a:moveTo>
                  <a:cubicBezTo>
                    <a:pt x="13731" y="1810"/>
                    <a:pt x="10800" y="3246"/>
                    <a:pt x="7097" y="3246"/>
                  </a:cubicBezTo>
                  <a:cubicBezTo>
                    <a:pt x="5169" y="3246"/>
                    <a:pt x="3394" y="2809"/>
                    <a:pt x="2160" y="2185"/>
                  </a:cubicBezTo>
                  <a:cubicBezTo>
                    <a:pt x="2160" y="8553"/>
                    <a:pt x="2160" y="8553"/>
                    <a:pt x="2160" y="8553"/>
                  </a:cubicBezTo>
                  <a:cubicBezTo>
                    <a:pt x="2623" y="8677"/>
                    <a:pt x="2931" y="8990"/>
                    <a:pt x="3009" y="9364"/>
                  </a:cubicBezTo>
                  <a:cubicBezTo>
                    <a:pt x="3163" y="9739"/>
                    <a:pt x="3086" y="10113"/>
                    <a:pt x="2854" y="10425"/>
                  </a:cubicBezTo>
                  <a:cubicBezTo>
                    <a:pt x="2700" y="10675"/>
                    <a:pt x="2469" y="10862"/>
                    <a:pt x="2160" y="10987"/>
                  </a:cubicBezTo>
                  <a:cubicBezTo>
                    <a:pt x="2160" y="16543"/>
                    <a:pt x="2160" y="16543"/>
                    <a:pt x="2160" y="16543"/>
                  </a:cubicBezTo>
                  <a:cubicBezTo>
                    <a:pt x="2160" y="16543"/>
                    <a:pt x="2160" y="16543"/>
                    <a:pt x="2160" y="16543"/>
                  </a:cubicBezTo>
                  <a:cubicBezTo>
                    <a:pt x="2160" y="16793"/>
                    <a:pt x="1929" y="17043"/>
                    <a:pt x="1543" y="17043"/>
                  </a:cubicBezTo>
                  <a:cubicBezTo>
                    <a:pt x="0" y="17043"/>
                    <a:pt x="0" y="17043"/>
                    <a:pt x="0" y="17043"/>
                  </a:cubicBezTo>
                  <a:cubicBezTo>
                    <a:pt x="0" y="19228"/>
                    <a:pt x="0" y="19228"/>
                    <a:pt x="0" y="19228"/>
                  </a:cubicBezTo>
                  <a:cubicBezTo>
                    <a:pt x="309" y="19165"/>
                    <a:pt x="617" y="19103"/>
                    <a:pt x="1003" y="19103"/>
                  </a:cubicBezTo>
                  <a:cubicBezTo>
                    <a:pt x="3394" y="19103"/>
                    <a:pt x="3394" y="19103"/>
                    <a:pt x="3394" y="19103"/>
                  </a:cubicBezTo>
                  <a:cubicBezTo>
                    <a:pt x="3934" y="19103"/>
                    <a:pt x="4474" y="19415"/>
                    <a:pt x="4629" y="19852"/>
                  </a:cubicBezTo>
                  <a:cubicBezTo>
                    <a:pt x="4937" y="20601"/>
                    <a:pt x="5786" y="21101"/>
                    <a:pt x="6789" y="21101"/>
                  </a:cubicBezTo>
                  <a:cubicBezTo>
                    <a:pt x="7791" y="21101"/>
                    <a:pt x="8717" y="20601"/>
                    <a:pt x="9026" y="19852"/>
                  </a:cubicBezTo>
                  <a:cubicBezTo>
                    <a:pt x="9180" y="19415"/>
                    <a:pt x="9643" y="19103"/>
                    <a:pt x="10183" y="19103"/>
                  </a:cubicBezTo>
                  <a:cubicBezTo>
                    <a:pt x="12651" y="19103"/>
                    <a:pt x="12651" y="19103"/>
                    <a:pt x="12651" y="19103"/>
                  </a:cubicBezTo>
                  <a:cubicBezTo>
                    <a:pt x="13423" y="19103"/>
                    <a:pt x="14117" y="19353"/>
                    <a:pt x="14734" y="19790"/>
                  </a:cubicBezTo>
                  <a:cubicBezTo>
                    <a:pt x="16431" y="21225"/>
                    <a:pt x="16431" y="21225"/>
                    <a:pt x="16431" y="21225"/>
                  </a:cubicBezTo>
                  <a:cubicBezTo>
                    <a:pt x="16740" y="21475"/>
                    <a:pt x="17203" y="21600"/>
                    <a:pt x="17666" y="21600"/>
                  </a:cubicBezTo>
                  <a:cubicBezTo>
                    <a:pt x="17820" y="21600"/>
                    <a:pt x="18051" y="21600"/>
                    <a:pt x="18206" y="21538"/>
                  </a:cubicBezTo>
                  <a:cubicBezTo>
                    <a:pt x="18823" y="21350"/>
                    <a:pt x="19286" y="20788"/>
                    <a:pt x="19286" y="20227"/>
                  </a:cubicBezTo>
                  <a:cubicBezTo>
                    <a:pt x="19286" y="16418"/>
                    <a:pt x="19286" y="16418"/>
                    <a:pt x="19286" y="16418"/>
                  </a:cubicBezTo>
                  <a:cubicBezTo>
                    <a:pt x="19286" y="16418"/>
                    <a:pt x="19286" y="16418"/>
                    <a:pt x="19286" y="16418"/>
                  </a:cubicBezTo>
                  <a:cubicBezTo>
                    <a:pt x="19286" y="14795"/>
                    <a:pt x="20134" y="13297"/>
                    <a:pt x="21600" y="12298"/>
                  </a:cubicBezTo>
                  <a:cubicBezTo>
                    <a:pt x="21600" y="10488"/>
                    <a:pt x="21600" y="10488"/>
                    <a:pt x="21600" y="10488"/>
                  </a:cubicBezTo>
                  <a:cubicBezTo>
                    <a:pt x="21600" y="10425"/>
                    <a:pt x="21600" y="10425"/>
                    <a:pt x="21600" y="10425"/>
                  </a:cubicBezTo>
                  <a:cubicBezTo>
                    <a:pt x="21600" y="5993"/>
                    <a:pt x="18514" y="2060"/>
                    <a:pt x="13963" y="0"/>
                  </a:cubicBezTo>
                </a:path>
              </a:pathLst>
            </a:custGeom>
            <a:solidFill>
              <a:srgbClr val="C9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2364458" y="919048"/>
              <a:ext cx="227979" cy="40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366" y="493"/>
                    <a:pt x="549" y="986"/>
                    <a:pt x="549" y="1479"/>
                  </a:cubicBezTo>
                  <a:cubicBezTo>
                    <a:pt x="549" y="1677"/>
                    <a:pt x="549" y="1775"/>
                    <a:pt x="549" y="1874"/>
                  </a:cubicBezTo>
                  <a:cubicBezTo>
                    <a:pt x="11349" y="5129"/>
                    <a:pt x="18671" y="11342"/>
                    <a:pt x="18671" y="18345"/>
                  </a:cubicBezTo>
                  <a:cubicBezTo>
                    <a:pt x="18671" y="18444"/>
                    <a:pt x="18671" y="18444"/>
                    <a:pt x="18671" y="18444"/>
                  </a:cubicBezTo>
                  <a:cubicBezTo>
                    <a:pt x="18671" y="21304"/>
                    <a:pt x="18671" y="21304"/>
                    <a:pt x="18671" y="21304"/>
                  </a:cubicBezTo>
                  <a:cubicBezTo>
                    <a:pt x="18671" y="21304"/>
                    <a:pt x="18671" y="21205"/>
                    <a:pt x="18854" y="21205"/>
                  </a:cubicBezTo>
                  <a:cubicBezTo>
                    <a:pt x="19220" y="21008"/>
                    <a:pt x="19220" y="21008"/>
                    <a:pt x="19220" y="21008"/>
                  </a:cubicBezTo>
                  <a:cubicBezTo>
                    <a:pt x="19403" y="20910"/>
                    <a:pt x="19769" y="20811"/>
                    <a:pt x="20136" y="20811"/>
                  </a:cubicBezTo>
                  <a:cubicBezTo>
                    <a:pt x="20319" y="20811"/>
                    <a:pt x="20502" y="20910"/>
                    <a:pt x="20868" y="20910"/>
                  </a:cubicBezTo>
                  <a:cubicBezTo>
                    <a:pt x="21234" y="21008"/>
                    <a:pt x="21600" y="21304"/>
                    <a:pt x="21600" y="21600"/>
                  </a:cubicBezTo>
                  <a:cubicBezTo>
                    <a:pt x="21600" y="18345"/>
                    <a:pt x="21600" y="18345"/>
                    <a:pt x="21600" y="18345"/>
                  </a:cubicBezTo>
                  <a:cubicBezTo>
                    <a:pt x="21600" y="18345"/>
                    <a:pt x="21600" y="18345"/>
                    <a:pt x="21600" y="18345"/>
                  </a:cubicBezTo>
                  <a:cubicBezTo>
                    <a:pt x="21600" y="10258"/>
                    <a:pt x="12631" y="3255"/>
                    <a:pt x="0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2592436" y="1408156"/>
              <a:ext cx="61067" cy="14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12150" y="20506"/>
                    <a:pt x="21600" y="16132"/>
                    <a:pt x="21600" y="10663"/>
                  </a:cubicBezTo>
                  <a:cubicBezTo>
                    <a:pt x="21600" y="5468"/>
                    <a:pt x="12150" y="1094"/>
                    <a:pt x="0" y="0"/>
                  </a:cubicBezTo>
                </a:path>
              </a:pathLst>
            </a:custGeom>
            <a:solidFill>
              <a:srgbClr val="C9EB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2592436" y="1378178"/>
              <a:ext cx="92007" cy="206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114"/>
                    <a:pt x="0" y="3114"/>
                    <a:pt x="0" y="3114"/>
                  </a:cubicBezTo>
                  <a:cubicBezTo>
                    <a:pt x="8100" y="3892"/>
                    <a:pt x="14400" y="7005"/>
                    <a:pt x="14400" y="10703"/>
                  </a:cubicBezTo>
                  <a:cubicBezTo>
                    <a:pt x="14400" y="14595"/>
                    <a:pt x="8100" y="17708"/>
                    <a:pt x="0" y="18486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2150" y="20822"/>
                    <a:pt x="21600" y="16151"/>
                    <a:pt x="21600" y="10703"/>
                  </a:cubicBezTo>
                  <a:cubicBezTo>
                    <a:pt x="21600" y="10703"/>
                    <a:pt x="21600" y="10703"/>
                    <a:pt x="21600" y="10703"/>
                  </a:cubicBezTo>
                  <a:cubicBezTo>
                    <a:pt x="21600" y="5254"/>
                    <a:pt x="12150" y="778"/>
                    <a:pt x="0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2306648" y="1353722"/>
              <a:ext cx="77349" cy="74943"/>
            </a:xfrm>
            <a:prstGeom prst="ellipse">
              <a:avLst/>
            </a:pr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1946770" y="1364767"/>
              <a:ext cx="614727" cy="54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70" y="17780"/>
                  </a:moveTo>
                  <a:cubicBezTo>
                    <a:pt x="8870" y="17780"/>
                    <a:pt x="8870" y="17780"/>
                    <a:pt x="8870" y="17780"/>
                  </a:cubicBezTo>
                  <a:cubicBezTo>
                    <a:pt x="9344" y="17780"/>
                    <a:pt x="9683" y="18220"/>
                    <a:pt x="9683" y="18661"/>
                  </a:cubicBezTo>
                  <a:cubicBezTo>
                    <a:pt x="9683" y="18661"/>
                    <a:pt x="9683" y="18661"/>
                    <a:pt x="9683" y="18661"/>
                  </a:cubicBezTo>
                  <a:cubicBezTo>
                    <a:pt x="9683" y="19176"/>
                    <a:pt x="9344" y="19543"/>
                    <a:pt x="8870" y="19543"/>
                  </a:cubicBezTo>
                  <a:cubicBezTo>
                    <a:pt x="8464" y="19543"/>
                    <a:pt x="8058" y="19176"/>
                    <a:pt x="8058" y="18661"/>
                  </a:cubicBezTo>
                  <a:cubicBezTo>
                    <a:pt x="8058" y="18220"/>
                    <a:pt x="8464" y="17780"/>
                    <a:pt x="8870" y="17780"/>
                  </a:cubicBezTo>
                  <a:moveTo>
                    <a:pt x="8599" y="15722"/>
                  </a:moveTo>
                  <a:cubicBezTo>
                    <a:pt x="7042" y="15722"/>
                    <a:pt x="5688" y="14547"/>
                    <a:pt x="5417" y="12931"/>
                  </a:cubicBezTo>
                  <a:cubicBezTo>
                    <a:pt x="5349" y="12563"/>
                    <a:pt x="5620" y="12196"/>
                    <a:pt x="5959" y="12196"/>
                  </a:cubicBezTo>
                  <a:cubicBezTo>
                    <a:pt x="11240" y="12196"/>
                    <a:pt x="11240" y="12196"/>
                    <a:pt x="11240" y="12196"/>
                  </a:cubicBezTo>
                  <a:cubicBezTo>
                    <a:pt x="11579" y="12196"/>
                    <a:pt x="11850" y="12563"/>
                    <a:pt x="11782" y="12931"/>
                  </a:cubicBezTo>
                  <a:cubicBezTo>
                    <a:pt x="11511" y="14547"/>
                    <a:pt x="10224" y="15722"/>
                    <a:pt x="8599" y="15722"/>
                  </a:cubicBezTo>
                  <a:moveTo>
                    <a:pt x="21600" y="0"/>
                  </a:moveTo>
                  <a:cubicBezTo>
                    <a:pt x="20991" y="882"/>
                    <a:pt x="20652" y="1984"/>
                    <a:pt x="20652" y="3159"/>
                  </a:cubicBezTo>
                  <a:cubicBezTo>
                    <a:pt x="20652" y="7641"/>
                    <a:pt x="20652" y="7641"/>
                    <a:pt x="20652" y="7641"/>
                  </a:cubicBezTo>
                  <a:cubicBezTo>
                    <a:pt x="20652" y="8816"/>
                    <a:pt x="19975" y="9918"/>
                    <a:pt x="18959" y="10286"/>
                  </a:cubicBezTo>
                  <a:cubicBezTo>
                    <a:pt x="18688" y="10433"/>
                    <a:pt x="18418" y="10433"/>
                    <a:pt x="18147" y="10433"/>
                  </a:cubicBezTo>
                  <a:cubicBezTo>
                    <a:pt x="17402" y="10433"/>
                    <a:pt x="16792" y="10139"/>
                    <a:pt x="16318" y="9624"/>
                  </a:cubicBezTo>
                  <a:cubicBezTo>
                    <a:pt x="14761" y="8008"/>
                    <a:pt x="14761" y="8008"/>
                    <a:pt x="14761" y="8008"/>
                  </a:cubicBezTo>
                  <a:cubicBezTo>
                    <a:pt x="14490" y="7714"/>
                    <a:pt x="14152" y="7494"/>
                    <a:pt x="13745" y="7494"/>
                  </a:cubicBezTo>
                  <a:cubicBezTo>
                    <a:pt x="11579" y="7494"/>
                    <a:pt x="11579" y="7494"/>
                    <a:pt x="11579" y="7494"/>
                  </a:cubicBezTo>
                  <a:cubicBezTo>
                    <a:pt x="11172" y="8963"/>
                    <a:pt x="9954" y="9845"/>
                    <a:pt x="8599" y="9845"/>
                  </a:cubicBezTo>
                  <a:cubicBezTo>
                    <a:pt x="7245" y="9845"/>
                    <a:pt x="6094" y="8963"/>
                    <a:pt x="5688" y="7567"/>
                  </a:cubicBezTo>
                  <a:cubicBezTo>
                    <a:pt x="3521" y="7494"/>
                    <a:pt x="3521" y="7494"/>
                    <a:pt x="3521" y="7494"/>
                  </a:cubicBezTo>
                  <a:cubicBezTo>
                    <a:pt x="3182" y="7494"/>
                    <a:pt x="2912" y="7641"/>
                    <a:pt x="2641" y="7788"/>
                  </a:cubicBezTo>
                  <a:cubicBezTo>
                    <a:pt x="2641" y="9404"/>
                    <a:pt x="2641" y="9404"/>
                    <a:pt x="2641" y="9404"/>
                  </a:cubicBezTo>
                  <a:cubicBezTo>
                    <a:pt x="2641" y="9404"/>
                    <a:pt x="2641" y="9404"/>
                    <a:pt x="2641" y="9404"/>
                  </a:cubicBezTo>
                  <a:cubicBezTo>
                    <a:pt x="2641" y="12710"/>
                    <a:pt x="1693" y="15796"/>
                    <a:pt x="0" y="18294"/>
                  </a:cubicBezTo>
                  <a:cubicBezTo>
                    <a:pt x="2370" y="20351"/>
                    <a:pt x="5349" y="21600"/>
                    <a:pt x="8599" y="21600"/>
                  </a:cubicBezTo>
                  <a:cubicBezTo>
                    <a:pt x="14693" y="21600"/>
                    <a:pt x="19839" y="17265"/>
                    <a:pt x="21532" y="11314"/>
                  </a:cubicBezTo>
                  <a:cubicBezTo>
                    <a:pt x="21600" y="10800"/>
                    <a:pt x="21600" y="10359"/>
                    <a:pt x="21600" y="9845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83D1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1900359" y="1312701"/>
              <a:ext cx="692078" cy="69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19" y="0"/>
                  </a:moveTo>
                  <a:cubicBezTo>
                    <a:pt x="20998" y="0"/>
                    <a:pt x="20878" y="58"/>
                    <a:pt x="20818" y="117"/>
                  </a:cubicBezTo>
                  <a:cubicBezTo>
                    <a:pt x="20697" y="234"/>
                    <a:pt x="20697" y="234"/>
                    <a:pt x="20697" y="234"/>
                  </a:cubicBezTo>
                  <a:cubicBezTo>
                    <a:pt x="20637" y="234"/>
                    <a:pt x="20637" y="292"/>
                    <a:pt x="20637" y="292"/>
                  </a:cubicBezTo>
                  <a:cubicBezTo>
                    <a:pt x="19494" y="1226"/>
                    <a:pt x="18832" y="2627"/>
                    <a:pt x="18832" y="4145"/>
                  </a:cubicBezTo>
                  <a:cubicBezTo>
                    <a:pt x="18832" y="4145"/>
                    <a:pt x="18832" y="4145"/>
                    <a:pt x="18832" y="4145"/>
                  </a:cubicBezTo>
                  <a:cubicBezTo>
                    <a:pt x="18832" y="7706"/>
                    <a:pt x="18832" y="7706"/>
                    <a:pt x="18832" y="7706"/>
                  </a:cubicBezTo>
                  <a:cubicBezTo>
                    <a:pt x="18832" y="7706"/>
                    <a:pt x="18832" y="7706"/>
                    <a:pt x="18832" y="7706"/>
                  </a:cubicBezTo>
                  <a:cubicBezTo>
                    <a:pt x="18832" y="8231"/>
                    <a:pt x="18471" y="8757"/>
                    <a:pt x="17990" y="8932"/>
                  </a:cubicBezTo>
                  <a:cubicBezTo>
                    <a:pt x="17870" y="8990"/>
                    <a:pt x="17689" y="8990"/>
                    <a:pt x="17569" y="8990"/>
                  </a:cubicBezTo>
                  <a:cubicBezTo>
                    <a:pt x="17208" y="8990"/>
                    <a:pt x="16847" y="8874"/>
                    <a:pt x="16606" y="8640"/>
                  </a:cubicBezTo>
                  <a:cubicBezTo>
                    <a:pt x="15282" y="7297"/>
                    <a:pt x="15282" y="7297"/>
                    <a:pt x="15282" y="7297"/>
                  </a:cubicBezTo>
                  <a:cubicBezTo>
                    <a:pt x="14801" y="6889"/>
                    <a:pt x="14260" y="6655"/>
                    <a:pt x="13658" y="6655"/>
                  </a:cubicBezTo>
                  <a:cubicBezTo>
                    <a:pt x="11733" y="6655"/>
                    <a:pt x="11733" y="6655"/>
                    <a:pt x="11733" y="6655"/>
                  </a:cubicBezTo>
                  <a:cubicBezTo>
                    <a:pt x="11311" y="6655"/>
                    <a:pt x="10950" y="6947"/>
                    <a:pt x="10830" y="7356"/>
                  </a:cubicBezTo>
                  <a:cubicBezTo>
                    <a:pt x="10589" y="8056"/>
                    <a:pt x="9867" y="8523"/>
                    <a:pt x="9085" y="8523"/>
                  </a:cubicBezTo>
                  <a:cubicBezTo>
                    <a:pt x="8303" y="8523"/>
                    <a:pt x="7641" y="8056"/>
                    <a:pt x="7401" y="7356"/>
                  </a:cubicBezTo>
                  <a:cubicBezTo>
                    <a:pt x="7280" y="6947"/>
                    <a:pt x="6859" y="6655"/>
                    <a:pt x="6438" y="6655"/>
                  </a:cubicBezTo>
                  <a:cubicBezTo>
                    <a:pt x="4573" y="6655"/>
                    <a:pt x="4573" y="6655"/>
                    <a:pt x="4573" y="6655"/>
                  </a:cubicBezTo>
                  <a:cubicBezTo>
                    <a:pt x="4272" y="6655"/>
                    <a:pt x="4031" y="6714"/>
                    <a:pt x="3791" y="6772"/>
                  </a:cubicBezTo>
                  <a:cubicBezTo>
                    <a:pt x="3791" y="7823"/>
                    <a:pt x="3791" y="7823"/>
                    <a:pt x="3791" y="7823"/>
                  </a:cubicBezTo>
                  <a:cubicBezTo>
                    <a:pt x="4031" y="7706"/>
                    <a:pt x="4272" y="7589"/>
                    <a:pt x="4573" y="7589"/>
                  </a:cubicBezTo>
                  <a:cubicBezTo>
                    <a:pt x="6498" y="7648"/>
                    <a:pt x="6498" y="7648"/>
                    <a:pt x="6498" y="7648"/>
                  </a:cubicBezTo>
                  <a:cubicBezTo>
                    <a:pt x="6859" y="8757"/>
                    <a:pt x="7882" y="9457"/>
                    <a:pt x="9085" y="9457"/>
                  </a:cubicBezTo>
                  <a:cubicBezTo>
                    <a:pt x="10289" y="9457"/>
                    <a:pt x="11372" y="8757"/>
                    <a:pt x="11733" y="7589"/>
                  </a:cubicBezTo>
                  <a:cubicBezTo>
                    <a:pt x="13658" y="7589"/>
                    <a:pt x="13658" y="7589"/>
                    <a:pt x="13658" y="7589"/>
                  </a:cubicBezTo>
                  <a:cubicBezTo>
                    <a:pt x="14019" y="7589"/>
                    <a:pt x="14320" y="7764"/>
                    <a:pt x="14560" y="7998"/>
                  </a:cubicBezTo>
                  <a:cubicBezTo>
                    <a:pt x="15944" y="9282"/>
                    <a:pt x="15944" y="9282"/>
                    <a:pt x="15944" y="9282"/>
                  </a:cubicBezTo>
                  <a:cubicBezTo>
                    <a:pt x="16365" y="9691"/>
                    <a:pt x="16907" y="9924"/>
                    <a:pt x="17569" y="9924"/>
                  </a:cubicBezTo>
                  <a:cubicBezTo>
                    <a:pt x="17809" y="9924"/>
                    <a:pt x="18050" y="9924"/>
                    <a:pt x="18291" y="9808"/>
                  </a:cubicBezTo>
                  <a:cubicBezTo>
                    <a:pt x="19193" y="9516"/>
                    <a:pt x="19795" y="8640"/>
                    <a:pt x="19795" y="7706"/>
                  </a:cubicBezTo>
                  <a:cubicBezTo>
                    <a:pt x="19795" y="4145"/>
                    <a:pt x="19795" y="4145"/>
                    <a:pt x="19795" y="4145"/>
                  </a:cubicBezTo>
                  <a:cubicBezTo>
                    <a:pt x="19795" y="3211"/>
                    <a:pt x="20096" y="2335"/>
                    <a:pt x="20637" y="1635"/>
                  </a:cubicBezTo>
                  <a:cubicBezTo>
                    <a:pt x="20637" y="9457"/>
                    <a:pt x="20637" y="9457"/>
                    <a:pt x="20637" y="9457"/>
                  </a:cubicBezTo>
                  <a:cubicBezTo>
                    <a:pt x="20637" y="9866"/>
                    <a:pt x="20637" y="10216"/>
                    <a:pt x="20577" y="10625"/>
                  </a:cubicBezTo>
                  <a:cubicBezTo>
                    <a:pt x="20938" y="9516"/>
                    <a:pt x="21119" y="8348"/>
                    <a:pt x="21119" y="7181"/>
                  </a:cubicBezTo>
                  <a:cubicBezTo>
                    <a:pt x="21119" y="9516"/>
                    <a:pt x="21119" y="9516"/>
                    <a:pt x="21119" y="9516"/>
                  </a:cubicBezTo>
                  <a:cubicBezTo>
                    <a:pt x="21119" y="15937"/>
                    <a:pt x="15704" y="21133"/>
                    <a:pt x="9085" y="21133"/>
                  </a:cubicBezTo>
                  <a:cubicBezTo>
                    <a:pt x="5656" y="21133"/>
                    <a:pt x="2527" y="19732"/>
                    <a:pt x="361" y="17455"/>
                  </a:cubicBezTo>
                  <a:cubicBezTo>
                    <a:pt x="241" y="17572"/>
                    <a:pt x="120" y="17689"/>
                    <a:pt x="0" y="17805"/>
                  </a:cubicBezTo>
                  <a:cubicBezTo>
                    <a:pt x="2286" y="20141"/>
                    <a:pt x="5535" y="21600"/>
                    <a:pt x="9085" y="21600"/>
                  </a:cubicBezTo>
                  <a:cubicBezTo>
                    <a:pt x="16004" y="21600"/>
                    <a:pt x="21600" y="16171"/>
                    <a:pt x="21600" y="9457"/>
                  </a:cubicBezTo>
                  <a:cubicBezTo>
                    <a:pt x="21600" y="9457"/>
                    <a:pt x="21600" y="9457"/>
                    <a:pt x="21600" y="9457"/>
                  </a:cubicBezTo>
                  <a:cubicBezTo>
                    <a:pt x="21600" y="8523"/>
                    <a:pt x="21600" y="8523"/>
                    <a:pt x="21600" y="8523"/>
                  </a:cubicBezTo>
                  <a:cubicBezTo>
                    <a:pt x="21600" y="7589"/>
                    <a:pt x="21600" y="7589"/>
                    <a:pt x="21600" y="7589"/>
                  </a:cubicBezTo>
                  <a:cubicBezTo>
                    <a:pt x="21600" y="2977"/>
                    <a:pt x="21600" y="2977"/>
                    <a:pt x="21600" y="2977"/>
                  </a:cubicBezTo>
                  <a:cubicBezTo>
                    <a:pt x="21600" y="2043"/>
                    <a:pt x="21600" y="2043"/>
                    <a:pt x="21600" y="2043"/>
                  </a:cubicBezTo>
                  <a:cubicBezTo>
                    <a:pt x="21600" y="467"/>
                    <a:pt x="21600" y="467"/>
                    <a:pt x="21600" y="467"/>
                  </a:cubicBezTo>
                  <a:cubicBezTo>
                    <a:pt x="21600" y="467"/>
                    <a:pt x="21600" y="467"/>
                    <a:pt x="21600" y="467"/>
                  </a:cubicBezTo>
                  <a:cubicBezTo>
                    <a:pt x="21600" y="292"/>
                    <a:pt x="21480" y="117"/>
                    <a:pt x="21359" y="58"/>
                  </a:cubicBezTo>
                  <a:cubicBezTo>
                    <a:pt x="21239" y="58"/>
                    <a:pt x="21179" y="0"/>
                    <a:pt x="21119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1921529" y="1652709"/>
              <a:ext cx="637526" cy="32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969" y="10172"/>
                    <a:pt x="15009" y="17581"/>
                    <a:pt x="9136" y="17581"/>
                  </a:cubicBezTo>
                  <a:cubicBezTo>
                    <a:pt x="6004" y="17581"/>
                    <a:pt x="3132" y="15447"/>
                    <a:pt x="848" y="11930"/>
                  </a:cubicBezTo>
                  <a:cubicBezTo>
                    <a:pt x="587" y="12684"/>
                    <a:pt x="326" y="13312"/>
                    <a:pt x="0" y="13940"/>
                  </a:cubicBezTo>
                  <a:cubicBezTo>
                    <a:pt x="2284" y="18712"/>
                    <a:pt x="5547" y="21600"/>
                    <a:pt x="9136" y="21600"/>
                  </a:cubicBezTo>
                  <a:cubicBezTo>
                    <a:pt x="15662" y="21600"/>
                    <a:pt x="20947" y="12181"/>
                    <a:pt x="21600" y="0"/>
                  </a:cubicBezTo>
                </a:path>
              </a:pathLst>
            </a:custGeom>
            <a:solidFill>
              <a:srgbClr val="6BC1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1911759" y="1542266"/>
              <a:ext cx="665209" cy="445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808"/>
                    <a:pt x="21412" y="3615"/>
                    <a:pt x="21037" y="5332"/>
                  </a:cubicBezTo>
                  <a:cubicBezTo>
                    <a:pt x="20410" y="14099"/>
                    <a:pt x="15339" y="20877"/>
                    <a:pt x="9078" y="20877"/>
                  </a:cubicBezTo>
                  <a:cubicBezTo>
                    <a:pt x="5635" y="20877"/>
                    <a:pt x="2504" y="18798"/>
                    <a:pt x="313" y="15364"/>
                  </a:cubicBezTo>
                  <a:cubicBezTo>
                    <a:pt x="188" y="15635"/>
                    <a:pt x="125" y="15816"/>
                    <a:pt x="0" y="15906"/>
                  </a:cubicBezTo>
                  <a:cubicBezTo>
                    <a:pt x="2254" y="19431"/>
                    <a:pt x="5510" y="21600"/>
                    <a:pt x="9078" y="21600"/>
                  </a:cubicBezTo>
                  <a:cubicBezTo>
                    <a:pt x="15965" y="21600"/>
                    <a:pt x="21600" y="13556"/>
                    <a:pt x="21600" y="3615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2100657" y="1674798"/>
              <a:ext cx="181574" cy="8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9385" y="0"/>
                  </a:moveTo>
                  <a:cubicBezTo>
                    <a:pt x="1835" y="0"/>
                    <a:pt x="1835" y="0"/>
                    <a:pt x="1835" y="0"/>
                  </a:cubicBezTo>
                  <a:cubicBezTo>
                    <a:pt x="710" y="0"/>
                    <a:pt x="-190" y="2250"/>
                    <a:pt x="35" y="4500"/>
                  </a:cubicBezTo>
                  <a:cubicBezTo>
                    <a:pt x="935" y="14400"/>
                    <a:pt x="5435" y="21600"/>
                    <a:pt x="10610" y="21600"/>
                  </a:cubicBezTo>
                  <a:cubicBezTo>
                    <a:pt x="16010" y="21600"/>
                    <a:pt x="20285" y="14400"/>
                    <a:pt x="21185" y="4500"/>
                  </a:cubicBezTo>
                  <a:cubicBezTo>
                    <a:pt x="21410" y="2250"/>
                    <a:pt x="20510" y="0"/>
                    <a:pt x="19385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2175562" y="1816798"/>
              <a:ext cx="46411" cy="4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5400" y="0"/>
                    <a:pt x="0" y="5400"/>
                    <a:pt x="0" y="10800"/>
                  </a:cubicBezTo>
                  <a:cubicBezTo>
                    <a:pt x="0" y="17100"/>
                    <a:pt x="5400" y="21600"/>
                    <a:pt x="10800" y="21600"/>
                  </a:cubicBezTo>
                  <a:cubicBezTo>
                    <a:pt x="17100" y="21600"/>
                    <a:pt x="21600" y="1710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5400"/>
                    <a:pt x="17100" y="0"/>
                    <a:pt x="10800" y="0"/>
                  </a:cubicBezTo>
                </a:path>
              </a:pathLst>
            </a:custGeom>
            <a:solidFill>
              <a:srgbClr val="6BC1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2075414" y="1210146"/>
              <a:ext cx="23379" cy="72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6" h="21600" extrusionOk="0">
                  <a:moveTo>
                    <a:pt x="0" y="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6646" y="20492"/>
                    <a:pt x="11631" y="18831"/>
                    <a:pt x="14954" y="16615"/>
                  </a:cubicBezTo>
                  <a:cubicBezTo>
                    <a:pt x="19938" y="13846"/>
                    <a:pt x="21600" y="10523"/>
                    <a:pt x="18277" y="7200"/>
                  </a:cubicBezTo>
                  <a:cubicBezTo>
                    <a:pt x="16615" y="3877"/>
                    <a:pt x="9969" y="1108"/>
                    <a:pt x="0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2303392" y="1233813"/>
              <a:ext cx="104426" cy="44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extrusionOk="0">
                  <a:moveTo>
                    <a:pt x="2356" y="0"/>
                  </a:moveTo>
                  <a:cubicBezTo>
                    <a:pt x="1178" y="0"/>
                    <a:pt x="393" y="1800"/>
                    <a:pt x="0" y="4500"/>
                  </a:cubicBezTo>
                  <a:cubicBezTo>
                    <a:pt x="0" y="5400"/>
                    <a:pt x="0" y="7200"/>
                    <a:pt x="393" y="8100"/>
                  </a:cubicBezTo>
                  <a:cubicBezTo>
                    <a:pt x="393" y="9900"/>
                    <a:pt x="1178" y="10800"/>
                    <a:pt x="1571" y="10800"/>
                  </a:cubicBezTo>
                  <a:cubicBezTo>
                    <a:pt x="18458" y="21600"/>
                    <a:pt x="18458" y="21600"/>
                    <a:pt x="18458" y="21600"/>
                  </a:cubicBezTo>
                  <a:cubicBezTo>
                    <a:pt x="18458" y="21600"/>
                    <a:pt x="18851" y="21600"/>
                    <a:pt x="18851" y="21600"/>
                  </a:cubicBezTo>
                  <a:cubicBezTo>
                    <a:pt x="20029" y="21600"/>
                    <a:pt x="20815" y="19800"/>
                    <a:pt x="21207" y="18000"/>
                  </a:cubicBezTo>
                  <a:cubicBezTo>
                    <a:pt x="21600" y="15300"/>
                    <a:pt x="20815" y="11700"/>
                    <a:pt x="19636" y="10800"/>
                  </a:cubicBezTo>
                  <a:cubicBezTo>
                    <a:pt x="2749" y="900"/>
                    <a:pt x="2749" y="900"/>
                    <a:pt x="2749" y="900"/>
                  </a:cubicBezTo>
                  <a:cubicBezTo>
                    <a:pt x="2749" y="0"/>
                    <a:pt x="2356" y="0"/>
                    <a:pt x="2356" y="0"/>
                  </a:cubicBezTo>
                </a:path>
              </a:pathLst>
            </a:custGeom>
            <a:solidFill>
              <a:srgbClr val="83D1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2271861" y="1204624"/>
              <a:ext cx="166048" cy="10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600" extrusionOk="0">
                  <a:moveTo>
                    <a:pt x="15370" y="15429"/>
                  </a:moveTo>
                  <a:cubicBezTo>
                    <a:pt x="15370" y="15429"/>
                    <a:pt x="15130" y="15429"/>
                    <a:pt x="15130" y="15429"/>
                  </a:cubicBezTo>
                  <a:cubicBezTo>
                    <a:pt x="4810" y="10800"/>
                    <a:pt x="4810" y="10800"/>
                    <a:pt x="4810" y="10800"/>
                  </a:cubicBezTo>
                  <a:cubicBezTo>
                    <a:pt x="4570" y="10800"/>
                    <a:pt x="4090" y="10414"/>
                    <a:pt x="4090" y="9643"/>
                  </a:cubicBezTo>
                  <a:cubicBezTo>
                    <a:pt x="3850" y="9257"/>
                    <a:pt x="3850" y="8486"/>
                    <a:pt x="3850" y="8100"/>
                  </a:cubicBezTo>
                  <a:cubicBezTo>
                    <a:pt x="4090" y="6943"/>
                    <a:pt x="4570" y="6171"/>
                    <a:pt x="5290" y="6171"/>
                  </a:cubicBezTo>
                  <a:cubicBezTo>
                    <a:pt x="5290" y="6171"/>
                    <a:pt x="5530" y="6171"/>
                    <a:pt x="5530" y="6557"/>
                  </a:cubicBezTo>
                  <a:cubicBezTo>
                    <a:pt x="15850" y="10800"/>
                    <a:pt x="15850" y="10800"/>
                    <a:pt x="15850" y="10800"/>
                  </a:cubicBezTo>
                  <a:cubicBezTo>
                    <a:pt x="16570" y="11186"/>
                    <a:pt x="17050" y="12729"/>
                    <a:pt x="16810" y="13886"/>
                  </a:cubicBezTo>
                  <a:cubicBezTo>
                    <a:pt x="16570" y="14657"/>
                    <a:pt x="16090" y="15429"/>
                    <a:pt x="15370" y="15429"/>
                  </a:cubicBezTo>
                  <a:moveTo>
                    <a:pt x="5290" y="0"/>
                  </a:moveTo>
                  <a:cubicBezTo>
                    <a:pt x="2890" y="0"/>
                    <a:pt x="730" y="2700"/>
                    <a:pt x="250" y="6171"/>
                  </a:cubicBezTo>
                  <a:cubicBezTo>
                    <a:pt x="-230" y="8486"/>
                    <a:pt x="10" y="10800"/>
                    <a:pt x="730" y="12729"/>
                  </a:cubicBezTo>
                  <a:cubicBezTo>
                    <a:pt x="1450" y="14657"/>
                    <a:pt x="2410" y="16200"/>
                    <a:pt x="3850" y="16971"/>
                  </a:cubicBezTo>
                  <a:cubicBezTo>
                    <a:pt x="13930" y="21214"/>
                    <a:pt x="13930" y="21214"/>
                    <a:pt x="13930" y="21214"/>
                  </a:cubicBezTo>
                  <a:cubicBezTo>
                    <a:pt x="14410" y="21600"/>
                    <a:pt x="14890" y="21600"/>
                    <a:pt x="15370" y="21600"/>
                  </a:cubicBezTo>
                  <a:cubicBezTo>
                    <a:pt x="15370" y="21600"/>
                    <a:pt x="15370" y="21600"/>
                    <a:pt x="15370" y="21600"/>
                  </a:cubicBezTo>
                  <a:cubicBezTo>
                    <a:pt x="17770" y="21600"/>
                    <a:pt x="19930" y="19286"/>
                    <a:pt x="20410" y="15429"/>
                  </a:cubicBezTo>
                  <a:cubicBezTo>
                    <a:pt x="21370" y="10800"/>
                    <a:pt x="19690" y="6171"/>
                    <a:pt x="16810" y="5014"/>
                  </a:cubicBezTo>
                  <a:cubicBezTo>
                    <a:pt x="6730" y="386"/>
                    <a:pt x="6730" y="386"/>
                    <a:pt x="6730" y="386"/>
                  </a:cubicBezTo>
                  <a:cubicBezTo>
                    <a:pt x="6250" y="386"/>
                    <a:pt x="5770" y="0"/>
                    <a:pt x="5290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2065644" y="874082"/>
              <a:ext cx="273575" cy="147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96" y="0"/>
                  </a:moveTo>
                  <a:cubicBezTo>
                    <a:pt x="5780" y="0"/>
                    <a:pt x="1521" y="3008"/>
                    <a:pt x="0" y="7382"/>
                  </a:cubicBezTo>
                  <a:cubicBezTo>
                    <a:pt x="456" y="9843"/>
                    <a:pt x="608" y="12577"/>
                    <a:pt x="761" y="15858"/>
                  </a:cubicBezTo>
                  <a:cubicBezTo>
                    <a:pt x="2586" y="19139"/>
                    <a:pt x="6389" y="21600"/>
                    <a:pt x="10496" y="21600"/>
                  </a:cubicBezTo>
                  <a:cubicBezTo>
                    <a:pt x="16580" y="21600"/>
                    <a:pt x="21600" y="16678"/>
                    <a:pt x="21600" y="10663"/>
                  </a:cubicBezTo>
                  <a:cubicBezTo>
                    <a:pt x="21600" y="4922"/>
                    <a:pt x="16580" y="0"/>
                    <a:pt x="10496" y="0"/>
                  </a:cubicBezTo>
                </a:path>
              </a:pathLst>
            </a:custGeom>
            <a:solidFill>
              <a:srgbClr val="83D1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054245" y="844104"/>
              <a:ext cx="315914" cy="207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78" y="0"/>
                  </a:moveTo>
                  <a:cubicBezTo>
                    <a:pt x="9878" y="0"/>
                    <a:pt x="9878" y="0"/>
                    <a:pt x="9878" y="0"/>
                  </a:cubicBezTo>
                  <a:cubicBezTo>
                    <a:pt x="5795" y="0"/>
                    <a:pt x="2107" y="1946"/>
                    <a:pt x="0" y="4865"/>
                  </a:cubicBezTo>
                  <a:cubicBezTo>
                    <a:pt x="395" y="6032"/>
                    <a:pt x="659" y="7200"/>
                    <a:pt x="790" y="8368"/>
                  </a:cubicBezTo>
                  <a:cubicBezTo>
                    <a:pt x="2107" y="5254"/>
                    <a:pt x="5795" y="3114"/>
                    <a:pt x="9878" y="3114"/>
                  </a:cubicBezTo>
                  <a:cubicBezTo>
                    <a:pt x="15146" y="3114"/>
                    <a:pt x="19493" y="6616"/>
                    <a:pt x="19493" y="10703"/>
                  </a:cubicBezTo>
                  <a:cubicBezTo>
                    <a:pt x="19493" y="14984"/>
                    <a:pt x="15146" y="18486"/>
                    <a:pt x="9878" y="18486"/>
                  </a:cubicBezTo>
                  <a:cubicBezTo>
                    <a:pt x="6322" y="18486"/>
                    <a:pt x="3029" y="16735"/>
                    <a:pt x="1449" y="14400"/>
                  </a:cubicBezTo>
                  <a:cubicBezTo>
                    <a:pt x="1449" y="14984"/>
                    <a:pt x="1449" y="15568"/>
                    <a:pt x="1449" y="16346"/>
                  </a:cubicBezTo>
                  <a:cubicBezTo>
                    <a:pt x="1449" y="18292"/>
                    <a:pt x="1449" y="18292"/>
                    <a:pt x="1449" y="18292"/>
                  </a:cubicBezTo>
                  <a:cubicBezTo>
                    <a:pt x="3556" y="20238"/>
                    <a:pt x="6585" y="21600"/>
                    <a:pt x="9878" y="21600"/>
                  </a:cubicBezTo>
                  <a:cubicBezTo>
                    <a:pt x="16200" y="21600"/>
                    <a:pt x="21205" y="17124"/>
                    <a:pt x="21600" y="11481"/>
                  </a:cubicBezTo>
                  <a:cubicBezTo>
                    <a:pt x="21600" y="11286"/>
                    <a:pt x="21600" y="11092"/>
                    <a:pt x="21600" y="10703"/>
                  </a:cubicBezTo>
                  <a:cubicBezTo>
                    <a:pt x="21600" y="9730"/>
                    <a:pt x="21468" y="8757"/>
                    <a:pt x="21205" y="7784"/>
                  </a:cubicBezTo>
                  <a:cubicBezTo>
                    <a:pt x="19756" y="3308"/>
                    <a:pt x="15278" y="0"/>
                    <a:pt x="9878" y="0"/>
                  </a:cubicBezTo>
                </a:path>
              </a:pathLst>
            </a:custGeom>
            <a:solidFill>
              <a:srgbClr val="055B8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1279933" y="2001396"/>
              <a:ext cx="678237" cy="3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0" y="14400"/>
                    <a:pt x="0" y="14400"/>
                    <a:pt x="0" y="14400"/>
                  </a:cubicBezTo>
                  <a:cubicBezTo>
                    <a:pt x="0" y="6480"/>
                    <a:pt x="3314" y="0"/>
                    <a:pt x="7364" y="0"/>
                  </a:cubicBezTo>
                  <a:cubicBezTo>
                    <a:pt x="14236" y="0"/>
                    <a:pt x="14236" y="0"/>
                    <a:pt x="14236" y="0"/>
                  </a:cubicBezTo>
                  <a:cubicBezTo>
                    <a:pt x="18286" y="0"/>
                    <a:pt x="21600" y="6480"/>
                    <a:pt x="21600" y="14400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solidFill>
              <a:srgbClr val="FFBD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1264464" y="1986407"/>
              <a:ext cx="709176" cy="36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30" y="21600"/>
                  </a:moveTo>
                  <a:cubicBezTo>
                    <a:pt x="470" y="21600"/>
                    <a:pt x="470" y="21600"/>
                    <a:pt x="470" y="21600"/>
                  </a:cubicBezTo>
                  <a:cubicBezTo>
                    <a:pt x="235" y="21600"/>
                    <a:pt x="0" y="21159"/>
                    <a:pt x="0" y="20718"/>
                  </a:cubicBezTo>
                  <a:cubicBezTo>
                    <a:pt x="0" y="14106"/>
                    <a:pt x="0" y="14106"/>
                    <a:pt x="0" y="14106"/>
                  </a:cubicBezTo>
                  <a:cubicBezTo>
                    <a:pt x="0" y="6282"/>
                    <a:pt x="3346" y="0"/>
                    <a:pt x="7513" y="0"/>
                  </a:cubicBezTo>
                  <a:cubicBezTo>
                    <a:pt x="14087" y="0"/>
                    <a:pt x="14087" y="0"/>
                    <a:pt x="14087" y="0"/>
                  </a:cubicBezTo>
                  <a:cubicBezTo>
                    <a:pt x="18254" y="0"/>
                    <a:pt x="21600" y="6282"/>
                    <a:pt x="21600" y="14106"/>
                  </a:cubicBezTo>
                  <a:cubicBezTo>
                    <a:pt x="21600" y="20718"/>
                    <a:pt x="21600" y="20718"/>
                    <a:pt x="21600" y="20718"/>
                  </a:cubicBezTo>
                  <a:cubicBezTo>
                    <a:pt x="21600" y="21159"/>
                    <a:pt x="21365" y="21600"/>
                    <a:pt x="21130" y="21600"/>
                  </a:cubicBezTo>
                  <a:moveTo>
                    <a:pt x="939" y="19837"/>
                  </a:moveTo>
                  <a:cubicBezTo>
                    <a:pt x="20661" y="19837"/>
                    <a:pt x="20661" y="19837"/>
                    <a:pt x="20661" y="19837"/>
                  </a:cubicBezTo>
                  <a:cubicBezTo>
                    <a:pt x="20661" y="14106"/>
                    <a:pt x="20661" y="14106"/>
                    <a:pt x="20661" y="14106"/>
                  </a:cubicBezTo>
                  <a:cubicBezTo>
                    <a:pt x="20661" y="7273"/>
                    <a:pt x="17726" y="1763"/>
                    <a:pt x="14087" y="1763"/>
                  </a:cubicBezTo>
                  <a:cubicBezTo>
                    <a:pt x="7513" y="1763"/>
                    <a:pt x="7513" y="1763"/>
                    <a:pt x="7513" y="1763"/>
                  </a:cubicBezTo>
                  <a:cubicBezTo>
                    <a:pt x="3874" y="1763"/>
                    <a:pt x="939" y="7273"/>
                    <a:pt x="939" y="14106"/>
                  </a:cubicBezTo>
                  <a:cubicBezTo>
                    <a:pt x="939" y="19837"/>
                    <a:pt x="939" y="19837"/>
                    <a:pt x="939" y="1983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1327972" y="2154439"/>
              <a:ext cx="582159" cy="153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2" y="0"/>
                  </a:moveTo>
                  <a:cubicBezTo>
                    <a:pt x="0" y="6059"/>
                    <a:pt x="0" y="6059"/>
                    <a:pt x="0" y="6059"/>
                  </a:cubicBezTo>
                  <a:cubicBezTo>
                    <a:pt x="2789" y="6059"/>
                    <a:pt x="2789" y="6059"/>
                    <a:pt x="2789" y="6059"/>
                  </a:cubicBezTo>
                  <a:cubicBezTo>
                    <a:pt x="3219" y="6059"/>
                    <a:pt x="10800" y="21600"/>
                    <a:pt x="10800" y="21600"/>
                  </a:cubicBezTo>
                  <a:cubicBezTo>
                    <a:pt x="10800" y="21600"/>
                    <a:pt x="10800" y="21600"/>
                    <a:pt x="10800" y="21600"/>
                  </a:cubicBezTo>
                  <a:cubicBezTo>
                    <a:pt x="10800" y="21600"/>
                    <a:pt x="18095" y="6059"/>
                    <a:pt x="18525" y="6059"/>
                  </a:cubicBezTo>
                  <a:cubicBezTo>
                    <a:pt x="21600" y="6059"/>
                    <a:pt x="21600" y="6059"/>
                    <a:pt x="21600" y="6059"/>
                  </a:cubicBezTo>
                  <a:cubicBezTo>
                    <a:pt x="21028" y="0"/>
                    <a:pt x="21028" y="0"/>
                    <a:pt x="21028" y="0"/>
                  </a:cubicBezTo>
                  <a:cubicBezTo>
                    <a:pt x="20956" y="263"/>
                    <a:pt x="20956" y="527"/>
                    <a:pt x="20885" y="790"/>
                  </a:cubicBezTo>
                  <a:cubicBezTo>
                    <a:pt x="20813" y="1317"/>
                    <a:pt x="20599" y="1844"/>
                    <a:pt x="20456" y="1844"/>
                  </a:cubicBezTo>
                  <a:cubicBezTo>
                    <a:pt x="16951" y="1844"/>
                    <a:pt x="16951" y="1844"/>
                    <a:pt x="16951" y="1844"/>
                  </a:cubicBezTo>
                  <a:cubicBezTo>
                    <a:pt x="16808" y="2107"/>
                    <a:pt x="16665" y="2898"/>
                    <a:pt x="16593" y="3688"/>
                  </a:cubicBezTo>
                  <a:cubicBezTo>
                    <a:pt x="16379" y="4741"/>
                    <a:pt x="16164" y="6322"/>
                    <a:pt x="15807" y="7376"/>
                  </a:cubicBezTo>
                  <a:cubicBezTo>
                    <a:pt x="15234" y="9220"/>
                    <a:pt x="11730" y="15805"/>
                    <a:pt x="11086" y="17122"/>
                  </a:cubicBezTo>
                  <a:cubicBezTo>
                    <a:pt x="11015" y="17385"/>
                    <a:pt x="10872" y="17385"/>
                    <a:pt x="10800" y="17385"/>
                  </a:cubicBezTo>
                  <a:cubicBezTo>
                    <a:pt x="10800" y="17385"/>
                    <a:pt x="10800" y="17385"/>
                    <a:pt x="10800" y="17385"/>
                  </a:cubicBezTo>
                  <a:cubicBezTo>
                    <a:pt x="10800" y="17385"/>
                    <a:pt x="10800" y="17385"/>
                    <a:pt x="10800" y="17385"/>
                  </a:cubicBezTo>
                  <a:cubicBezTo>
                    <a:pt x="10728" y="17385"/>
                    <a:pt x="10585" y="17385"/>
                    <a:pt x="10514" y="17122"/>
                  </a:cubicBezTo>
                  <a:cubicBezTo>
                    <a:pt x="10085" y="16332"/>
                    <a:pt x="6437" y="8956"/>
                    <a:pt x="5793" y="7376"/>
                  </a:cubicBezTo>
                  <a:cubicBezTo>
                    <a:pt x="5436" y="6322"/>
                    <a:pt x="5150" y="4741"/>
                    <a:pt x="4935" y="3424"/>
                  </a:cubicBezTo>
                  <a:cubicBezTo>
                    <a:pt x="4864" y="2898"/>
                    <a:pt x="4721" y="2107"/>
                    <a:pt x="4649" y="1844"/>
                  </a:cubicBezTo>
                  <a:cubicBezTo>
                    <a:pt x="1144" y="1844"/>
                    <a:pt x="1144" y="1844"/>
                    <a:pt x="1144" y="1844"/>
                  </a:cubicBezTo>
                  <a:cubicBezTo>
                    <a:pt x="1001" y="1844"/>
                    <a:pt x="787" y="1317"/>
                    <a:pt x="715" y="790"/>
                  </a:cubicBezTo>
                  <a:cubicBezTo>
                    <a:pt x="644" y="527"/>
                    <a:pt x="644" y="263"/>
                    <a:pt x="572" y="0"/>
                  </a:cubicBezTo>
                </a:path>
              </a:pathLst>
            </a:custGeom>
            <a:solidFill>
              <a:srgbClr val="D2A72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1358912" y="1958796"/>
              <a:ext cx="520280" cy="303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0" y="4771"/>
                  </a:moveTo>
                  <a:cubicBezTo>
                    <a:pt x="19040" y="2385"/>
                    <a:pt x="17680" y="795"/>
                    <a:pt x="16240" y="663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5360" y="663"/>
                    <a:pt x="5360" y="663"/>
                    <a:pt x="5360" y="663"/>
                  </a:cubicBezTo>
                  <a:cubicBezTo>
                    <a:pt x="3920" y="795"/>
                    <a:pt x="2560" y="2385"/>
                    <a:pt x="2080" y="4771"/>
                  </a:cubicBezTo>
                  <a:cubicBezTo>
                    <a:pt x="0" y="13782"/>
                    <a:pt x="0" y="13782"/>
                    <a:pt x="0" y="13782"/>
                  </a:cubicBezTo>
                  <a:cubicBezTo>
                    <a:pt x="4080" y="13782"/>
                    <a:pt x="4080" y="13782"/>
                    <a:pt x="4080" y="13782"/>
                  </a:cubicBezTo>
                  <a:cubicBezTo>
                    <a:pt x="4560" y="13782"/>
                    <a:pt x="4880" y="16034"/>
                    <a:pt x="5600" y="16829"/>
                  </a:cubicBezTo>
                  <a:cubicBezTo>
                    <a:pt x="6320" y="17625"/>
                    <a:pt x="10800" y="21600"/>
                    <a:pt x="10800" y="21600"/>
                  </a:cubicBezTo>
                  <a:cubicBezTo>
                    <a:pt x="10800" y="21600"/>
                    <a:pt x="15360" y="17757"/>
                    <a:pt x="16000" y="16829"/>
                  </a:cubicBezTo>
                  <a:cubicBezTo>
                    <a:pt x="16640" y="15902"/>
                    <a:pt x="17040" y="13782"/>
                    <a:pt x="17520" y="13782"/>
                  </a:cubicBezTo>
                  <a:cubicBezTo>
                    <a:pt x="21600" y="13782"/>
                    <a:pt x="21600" y="13782"/>
                    <a:pt x="21600" y="13782"/>
                  </a:cubicBezTo>
                  <a:cubicBezTo>
                    <a:pt x="19520" y="4771"/>
                    <a:pt x="19520" y="4771"/>
                    <a:pt x="19520" y="4771"/>
                  </a:cubicBezTo>
                </a:path>
              </a:pathLst>
            </a:custGeom>
            <a:solidFill>
              <a:srgbClr val="FFBD1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1344103" y="1943808"/>
              <a:ext cx="549897" cy="33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600" extrusionOk="0">
                  <a:moveTo>
                    <a:pt x="10774" y="21600"/>
                  </a:moveTo>
                  <a:cubicBezTo>
                    <a:pt x="10698" y="21600"/>
                    <a:pt x="10547" y="21600"/>
                    <a:pt x="10472" y="21479"/>
                  </a:cubicBezTo>
                  <a:cubicBezTo>
                    <a:pt x="10019" y="21117"/>
                    <a:pt x="6167" y="17739"/>
                    <a:pt x="5487" y="17015"/>
                  </a:cubicBezTo>
                  <a:cubicBezTo>
                    <a:pt x="5110" y="16532"/>
                    <a:pt x="4808" y="15808"/>
                    <a:pt x="4581" y="15204"/>
                  </a:cubicBezTo>
                  <a:cubicBezTo>
                    <a:pt x="4505" y="14963"/>
                    <a:pt x="4354" y="14601"/>
                    <a:pt x="4279" y="14480"/>
                  </a:cubicBezTo>
                  <a:cubicBezTo>
                    <a:pt x="578" y="14480"/>
                    <a:pt x="578" y="14480"/>
                    <a:pt x="578" y="14480"/>
                  </a:cubicBezTo>
                  <a:cubicBezTo>
                    <a:pt x="427" y="14480"/>
                    <a:pt x="201" y="14239"/>
                    <a:pt x="125" y="13998"/>
                  </a:cubicBezTo>
                  <a:cubicBezTo>
                    <a:pt x="-26" y="13756"/>
                    <a:pt x="-26" y="13394"/>
                    <a:pt x="50" y="13153"/>
                  </a:cubicBezTo>
                  <a:cubicBezTo>
                    <a:pt x="1938" y="4947"/>
                    <a:pt x="1938" y="4947"/>
                    <a:pt x="1938" y="4947"/>
                  </a:cubicBezTo>
                  <a:cubicBezTo>
                    <a:pt x="2542" y="2413"/>
                    <a:pt x="3977" y="724"/>
                    <a:pt x="5638" y="603"/>
                  </a:cubicBezTo>
                  <a:cubicBezTo>
                    <a:pt x="10698" y="0"/>
                    <a:pt x="10698" y="0"/>
                    <a:pt x="10698" y="0"/>
                  </a:cubicBezTo>
                  <a:cubicBezTo>
                    <a:pt x="10850" y="0"/>
                    <a:pt x="10850" y="0"/>
                    <a:pt x="10850" y="0"/>
                  </a:cubicBezTo>
                  <a:cubicBezTo>
                    <a:pt x="15910" y="603"/>
                    <a:pt x="15910" y="603"/>
                    <a:pt x="15910" y="603"/>
                  </a:cubicBezTo>
                  <a:cubicBezTo>
                    <a:pt x="17571" y="724"/>
                    <a:pt x="19006" y="2413"/>
                    <a:pt x="19610" y="4947"/>
                  </a:cubicBezTo>
                  <a:cubicBezTo>
                    <a:pt x="21498" y="13153"/>
                    <a:pt x="21498" y="13153"/>
                    <a:pt x="21498" y="13153"/>
                  </a:cubicBezTo>
                  <a:cubicBezTo>
                    <a:pt x="21574" y="13394"/>
                    <a:pt x="21574" y="13756"/>
                    <a:pt x="21423" y="13998"/>
                  </a:cubicBezTo>
                  <a:cubicBezTo>
                    <a:pt x="21347" y="14239"/>
                    <a:pt x="21121" y="14480"/>
                    <a:pt x="20970" y="14480"/>
                  </a:cubicBezTo>
                  <a:cubicBezTo>
                    <a:pt x="17269" y="14480"/>
                    <a:pt x="17269" y="14480"/>
                    <a:pt x="17269" y="14480"/>
                  </a:cubicBezTo>
                  <a:cubicBezTo>
                    <a:pt x="17118" y="14601"/>
                    <a:pt x="16967" y="14963"/>
                    <a:pt x="16891" y="15325"/>
                  </a:cubicBezTo>
                  <a:cubicBezTo>
                    <a:pt x="16665" y="15808"/>
                    <a:pt x="16438" y="16532"/>
                    <a:pt x="16061" y="17015"/>
                  </a:cubicBezTo>
                  <a:cubicBezTo>
                    <a:pt x="15457" y="17859"/>
                    <a:pt x="11756" y="20876"/>
                    <a:pt x="11076" y="21479"/>
                  </a:cubicBezTo>
                  <a:cubicBezTo>
                    <a:pt x="11001" y="21600"/>
                    <a:pt x="10850" y="21600"/>
                    <a:pt x="10774" y="21600"/>
                  </a:cubicBezTo>
                  <a:moveTo>
                    <a:pt x="1484" y="12550"/>
                  </a:moveTo>
                  <a:cubicBezTo>
                    <a:pt x="4430" y="12550"/>
                    <a:pt x="4430" y="12550"/>
                    <a:pt x="4430" y="12550"/>
                  </a:cubicBezTo>
                  <a:cubicBezTo>
                    <a:pt x="5034" y="12550"/>
                    <a:pt x="5336" y="13394"/>
                    <a:pt x="5638" y="14239"/>
                  </a:cubicBezTo>
                  <a:cubicBezTo>
                    <a:pt x="5789" y="14722"/>
                    <a:pt x="6016" y="15204"/>
                    <a:pt x="6243" y="15446"/>
                  </a:cubicBezTo>
                  <a:cubicBezTo>
                    <a:pt x="6696" y="15928"/>
                    <a:pt x="9415" y="18342"/>
                    <a:pt x="10774" y="19549"/>
                  </a:cubicBezTo>
                  <a:cubicBezTo>
                    <a:pt x="12436" y="18221"/>
                    <a:pt x="14928" y="16049"/>
                    <a:pt x="15305" y="15566"/>
                  </a:cubicBezTo>
                  <a:cubicBezTo>
                    <a:pt x="15457" y="15204"/>
                    <a:pt x="15683" y="14722"/>
                    <a:pt x="15834" y="14239"/>
                  </a:cubicBezTo>
                  <a:cubicBezTo>
                    <a:pt x="16212" y="13394"/>
                    <a:pt x="16514" y="12550"/>
                    <a:pt x="17118" y="12550"/>
                  </a:cubicBezTo>
                  <a:cubicBezTo>
                    <a:pt x="20064" y="12550"/>
                    <a:pt x="20064" y="12550"/>
                    <a:pt x="20064" y="12550"/>
                  </a:cubicBezTo>
                  <a:cubicBezTo>
                    <a:pt x="18477" y="5672"/>
                    <a:pt x="18477" y="5672"/>
                    <a:pt x="18477" y="5672"/>
                  </a:cubicBezTo>
                  <a:cubicBezTo>
                    <a:pt x="18024" y="3861"/>
                    <a:pt x="17043" y="2655"/>
                    <a:pt x="15834" y="2534"/>
                  </a:cubicBezTo>
                  <a:cubicBezTo>
                    <a:pt x="10774" y="1931"/>
                    <a:pt x="10774" y="1931"/>
                    <a:pt x="10774" y="1931"/>
                  </a:cubicBezTo>
                  <a:cubicBezTo>
                    <a:pt x="5714" y="2534"/>
                    <a:pt x="5714" y="2534"/>
                    <a:pt x="5714" y="2534"/>
                  </a:cubicBezTo>
                  <a:cubicBezTo>
                    <a:pt x="4505" y="2655"/>
                    <a:pt x="3524" y="3861"/>
                    <a:pt x="3071" y="5672"/>
                  </a:cubicBezTo>
                  <a:cubicBezTo>
                    <a:pt x="1484" y="12550"/>
                    <a:pt x="1484" y="12550"/>
                    <a:pt x="1484" y="1255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1495699" y="1859397"/>
              <a:ext cx="246706" cy="403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9600"/>
                    <a:pt x="0" y="9600"/>
                    <a:pt x="0" y="9600"/>
                  </a:cubicBezTo>
                  <a:cubicBezTo>
                    <a:pt x="0" y="13100"/>
                    <a:pt x="10800" y="21600"/>
                    <a:pt x="10800" y="21600"/>
                  </a:cubicBezTo>
                  <a:cubicBezTo>
                    <a:pt x="10800" y="21600"/>
                    <a:pt x="21600" y="13100"/>
                    <a:pt x="21600" y="9600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83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1480229" y="1844408"/>
              <a:ext cx="277646" cy="433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0350" y="21600"/>
                    <a:pt x="10050" y="21507"/>
                    <a:pt x="9900" y="21321"/>
                  </a:cubicBezTo>
                  <a:cubicBezTo>
                    <a:pt x="8850" y="20483"/>
                    <a:pt x="0" y="13128"/>
                    <a:pt x="0" y="9683"/>
                  </a:cubicBezTo>
                  <a:cubicBezTo>
                    <a:pt x="0" y="745"/>
                    <a:pt x="0" y="745"/>
                    <a:pt x="0" y="745"/>
                  </a:cubicBezTo>
                  <a:cubicBezTo>
                    <a:pt x="0" y="372"/>
                    <a:pt x="600" y="0"/>
                    <a:pt x="1200" y="0"/>
                  </a:cubicBezTo>
                  <a:cubicBezTo>
                    <a:pt x="20400" y="0"/>
                    <a:pt x="20400" y="0"/>
                    <a:pt x="20400" y="0"/>
                  </a:cubicBezTo>
                  <a:cubicBezTo>
                    <a:pt x="21000" y="0"/>
                    <a:pt x="21600" y="372"/>
                    <a:pt x="21600" y="745"/>
                  </a:cubicBezTo>
                  <a:cubicBezTo>
                    <a:pt x="21600" y="9683"/>
                    <a:pt x="21600" y="9683"/>
                    <a:pt x="21600" y="9683"/>
                  </a:cubicBezTo>
                  <a:cubicBezTo>
                    <a:pt x="21600" y="13128"/>
                    <a:pt x="12750" y="20483"/>
                    <a:pt x="11700" y="21321"/>
                  </a:cubicBezTo>
                  <a:cubicBezTo>
                    <a:pt x="11550" y="21507"/>
                    <a:pt x="11250" y="21600"/>
                    <a:pt x="10800" y="21600"/>
                  </a:cubicBezTo>
                  <a:moveTo>
                    <a:pt x="2400" y="1490"/>
                  </a:moveTo>
                  <a:cubicBezTo>
                    <a:pt x="2400" y="9683"/>
                    <a:pt x="2400" y="9683"/>
                    <a:pt x="2400" y="9683"/>
                  </a:cubicBezTo>
                  <a:cubicBezTo>
                    <a:pt x="2400" y="11917"/>
                    <a:pt x="7800" y="17038"/>
                    <a:pt x="10800" y="19645"/>
                  </a:cubicBezTo>
                  <a:cubicBezTo>
                    <a:pt x="13800" y="17038"/>
                    <a:pt x="19200" y="11917"/>
                    <a:pt x="19200" y="9683"/>
                  </a:cubicBezTo>
                  <a:cubicBezTo>
                    <a:pt x="19200" y="1490"/>
                    <a:pt x="19200" y="1490"/>
                    <a:pt x="19200" y="1490"/>
                  </a:cubicBezTo>
                  <a:cubicBezTo>
                    <a:pt x="2400" y="1490"/>
                    <a:pt x="2400" y="1490"/>
                    <a:pt x="2400" y="149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1511169" y="1976940"/>
              <a:ext cx="215766" cy="3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12960"/>
                    <a:pt x="0" y="12960"/>
                    <a:pt x="0" y="12960"/>
                  </a:cubicBezTo>
                  <a:cubicBezTo>
                    <a:pt x="3279" y="18360"/>
                    <a:pt x="6557" y="21600"/>
                    <a:pt x="10221" y="21600"/>
                  </a:cubicBezTo>
                  <a:cubicBezTo>
                    <a:pt x="10221" y="21600"/>
                    <a:pt x="10414" y="21600"/>
                    <a:pt x="10607" y="21600"/>
                  </a:cubicBezTo>
                  <a:cubicBezTo>
                    <a:pt x="10993" y="21600"/>
                    <a:pt x="10993" y="21600"/>
                    <a:pt x="10993" y="21600"/>
                  </a:cubicBezTo>
                  <a:cubicBezTo>
                    <a:pt x="14657" y="21600"/>
                    <a:pt x="18129" y="18360"/>
                    <a:pt x="21600" y="12960"/>
                  </a:cubicBezTo>
                  <a:cubicBezTo>
                    <a:pt x="21600" y="1080"/>
                    <a:pt x="21600" y="1080"/>
                    <a:pt x="21600" y="1080"/>
                  </a:cubicBezTo>
                  <a:cubicBezTo>
                    <a:pt x="18321" y="5400"/>
                    <a:pt x="14657" y="8640"/>
                    <a:pt x="10993" y="8640"/>
                  </a:cubicBezTo>
                  <a:cubicBezTo>
                    <a:pt x="10800" y="8640"/>
                    <a:pt x="10607" y="8640"/>
                    <a:pt x="10414" y="8640"/>
                  </a:cubicBezTo>
                  <a:cubicBezTo>
                    <a:pt x="6750" y="8640"/>
                    <a:pt x="3279" y="5400"/>
                    <a:pt x="0" y="0"/>
                  </a:cubicBezTo>
                </a:path>
              </a:pathLst>
            </a:custGeom>
            <a:solidFill>
              <a:srgbClr val="AA795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1495699" y="1971418"/>
              <a:ext cx="246706" cy="2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0"/>
                  </a:moveTo>
                  <a:cubicBezTo>
                    <a:pt x="21094" y="2880"/>
                    <a:pt x="20756" y="4320"/>
                    <a:pt x="20250" y="5760"/>
                  </a:cubicBezTo>
                  <a:cubicBezTo>
                    <a:pt x="20250" y="21600"/>
                    <a:pt x="20250" y="21600"/>
                    <a:pt x="20250" y="21600"/>
                  </a:cubicBezTo>
                  <a:cubicBezTo>
                    <a:pt x="20756" y="20160"/>
                    <a:pt x="21094" y="18720"/>
                    <a:pt x="21600" y="17280"/>
                  </a:cubicBezTo>
                  <a:cubicBezTo>
                    <a:pt x="21600" y="1440"/>
                    <a:pt x="21600" y="1440"/>
                    <a:pt x="21600" y="1440"/>
                  </a:cubicBezTo>
                  <a:moveTo>
                    <a:pt x="0" y="0"/>
                  </a:moveTo>
                  <a:cubicBezTo>
                    <a:pt x="0" y="17280"/>
                    <a:pt x="0" y="17280"/>
                    <a:pt x="0" y="17280"/>
                  </a:cubicBezTo>
                  <a:cubicBezTo>
                    <a:pt x="506" y="18720"/>
                    <a:pt x="844" y="20160"/>
                    <a:pt x="1350" y="21600"/>
                  </a:cubicBezTo>
                  <a:cubicBezTo>
                    <a:pt x="1350" y="4320"/>
                    <a:pt x="1350" y="4320"/>
                    <a:pt x="1350" y="4320"/>
                  </a:cubicBezTo>
                  <a:cubicBezTo>
                    <a:pt x="844" y="2880"/>
                    <a:pt x="506" y="1440"/>
                    <a:pt x="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1031132" y="724983"/>
              <a:ext cx="1028814" cy="724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extrusionOk="0">
                  <a:moveTo>
                    <a:pt x="9315" y="612"/>
                  </a:moveTo>
                  <a:cubicBezTo>
                    <a:pt x="9395" y="891"/>
                    <a:pt x="9476" y="1280"/>
                    <a:pt x="9516" y="1837"/>
                  </a:cubicBezTo>
                  <a:cubicBezTo>
                    <a:pt x="9556" y="2839"/>
                    <a:pt x="8831" y="3563"/>
                    <a:pt x="8186" y="3173"/>
                  </a:cubicBezTo>
                  <a:cubicBezTo>
                    <a:pt x="7259" y="2672"/>
                    <a:pt x="5929" y="2227"/>
                    <a:pt x="4600" y="2227"/>
                  </a:cubicBezTo>
                  <a:cubicBezTo>
                    <a:pt x="3028" y="2227"/>
                    <a:pt x="1134" y="3285"/>
                    <a:pt x="167" y="3841"/>
                  </a:cubicBezTo>
                  <a:cubicBezTo>
                    <a:pt x="-35" y="4008"/>
                    <a:pt x="-75" y="4454"/>
                    <a:pt x="167" y="4621"/>
                  </a:cubicBezTo>
                  <a:cubicBezTo>
                    <a:pt x="1134" y="5511"/>
                    <a:pt x="3149" y="7738"/>
                    <a:pt x="3149" y="11802"/>
                  </a:cubicBezTo>
                  <a:cubicBezTo>
                    <a:pt x="3149" y="21600"/>
                    <a:pt x="3149" y="21600"/>
                    <a:pt x="3149" y="21600"/>
                  </a:cubicBezTo>
                  <a:cubicBezTo>
                    <a:pt x="21525" y="21600"/>
                    <a:pt x="21525" y="21600"/>
                    <a:pt x="21525" y="21600"/>
                  </a:cubicBezTo>
                  <a:cubicBezTo>
                    <a:pt x="21525" y="8239"/>
                    <a:pt x="21525" y="8239"/>
                    <a:pt x="21525" y="8239"/>
                  </a:cubicBezTo>
                  <a:cubicBezTo>
                    <a:pt x="21525" y="2227"/>
                    <a:pt x="18059" y="111"/>
                    <a:pt x="9597" y="0"/>
                  </a:cubicBezTo>
                  <a:cubicBezTo>
                    <a:pt x="9355" y="0"/>
                    <a:pt x="9194" y="334"/>
                    <a:pt x="9315" y="612"/>
                  </a:cubicBezTo>
                </a:path>
              </a:pathLst>
            </a:custGeom>
            <a:solidFill>
              <a:srgbClr val="3572B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1015224" y="709994"/>
              <a:ext cx="1060192" cy="754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254" y="21600"/>
                  </a:moveTo>
                  <a:cubicBezTo>
                    <a:pt x="3379" y="21600"/>
                    <a:pt x="3379" y="21600"/>
                    <a:pt x="3379" y="21600"/>
                  </a:cubicBezTo>
                  <a:cubicBezTo>
                    <a:pt x="3222" y="21600"/>
                    <a:pt x="3065" y="21386"/>
                    <a:pt x="3065" y="21172"/>
                  </a:cubicBezTo>
                  <a:cubicBezTo>
                    <a:pt x="3065" y="11762"/>
                    <a:pt x="3065" y="11762"/>
                    <a:pt x="3065" y="11762"/>
                  </a:cubicBezTo>
                  <a:cubicBezTo>
                    <a:pt x="3065" y="8127"/>
                    <a:pt x="1340" y="6149"/>
                    <a:pt x="282" y="5240"/>
                  </a:cubicBezTo>
                  <a:cubicBezTo>
                    <a:pt x="86" y="5079"/>
                    <a:pt x="-32" y="4758"/>
                    <a:pt x="7" y="4438"/>
                  </a:cubicBezTo>
                  <a:cubicBezTo>
                    <a:pt x="7" y="4117"/>
                    <a:pt x="164" y="3850"/>
                    <a:pt x="360" y="3743"/>
                  </a:cubicBezTo>
                  <a:cubicBezTo>
                    <a:pt x="1340" y="3154"/>
                    <a:pt x="3222" y="2139"/>
                    <a:pt x="4790" y="2139"/>
                  </a:cubicBezTo>
                  <a:cubicBezTo>
                    <a:pt x="5966" y="2139"/>
                    <a:pt x="7299" y="2459"/>
                    <a:pt x="8396" y="3101"/>
                  </a:cubicBezTo>
                  <a:cubicBezTo>
                    <a:pt x="8632" y="3208"/>
                    <a:pt x="8906" y="3154"/>
                    <a:pt x="9102" y="2887"/>
                  </a:cubicBezTo>
                  <a:cubicBezTo>
                    <a:pt x="9220" y="2727"/>
                    <a:pt x="9259" y="2459"/>
                    <a:pt x="9259" y="2246"/>
                  </a:cubicBezTo>
                  <a:cubicBezTo>
                    <a:pt x="9220" y="1818"/>
                    <a:pt x="9180" y="1444"/>
                    <a:pt x="9102" y="1230"/>
                  </a:cubicBezTo>
                  <a:cubicBezTo>
                    <a:pt x="8984" y="962"/>
                    <a:pt x="9024" y="642"/>
                    <a:pt x="9141" y="374"/>
                  </a:cubicBezTo>
                  <a:cubicBezTo>
                    <a:pt x="9259" y="160"/>
                    <a:pt x="9455" y="0"/>
                    <a:pt x="9651" y="0"/>
                  </a:cubicBezTo>
                  <a:cubicBezTo>
                    <a:pt x="13963" y="53"/>
                    <a:pt x="16825" y="642"/>
                    <a:pt x="18667" y="1871"/>
                  </a:cubicBezTo>
                  <a:cubicBezTo>
                    <a:pt x="20666" y="3154"/>
                    <a:pt x="21568" y="5240"/>
                    <a:pt x="21568" y="8341"/>
                  </a:cubicBezTo>
                  <a:cubicBezTo>
                    <a:pt x="21568" y="21172"/>
                    <a:pt x="21568" y="21172"/>
                    <a:pt x="21568" y="21172"/>
                  </a:cubicBezTo>
                  <a:cubicBezTo>
                    <a:pt x="21568" y="21386"/>
                    <a:pt x="21450" y="21600"/>
                    <a:pt x="21254" y="21600"/>
                  </a:cubicBezTo>
                  <a:moveTo>
                    <a:pt x="3692" y="20745"/>
                  </a:moveTo>
                  <a:cubicBezTo>
                    <a:pt x="20941" y="20745"/>
                    <a:pt x="20941" y="20745"/>
                    <a:pt x="20941" y="20745"/>
                  </a:cubicBezTo>
                  <a:cubicBezTo>
                    <a:pt x="20941" y="8341"/>
                    <a:pt x="20941" y="8341"/>
                    <a:pt x="20941" y="8341"/>
                  </a:cubicBezTo>
                  <a:cubicBezTo>
                    <a:pt x="20941" y="2994"/>
                    <a:pt x="17883" y="962"/>
                    <a:pt x="9651" y="855"/>
                  </a:cubicBezTo>
                  <a:cubicBezTo>
                    <a:pt x="9768" y="1176"/>
                    <a:pt x="9847" y="1604"/>
                    <a:pt x="9886" y="2192"/>
                  </a:cubicBezTo>
                  <a:cubicBezTo>
                    <a:pt x="9886" y="2673"/>
                    <a:pt x="9768" y="3101"/>
                    <a:pt x="9533" y="3475"/>
                  </a:cubicBezTo>
                  <a:cubicBezTo>
                    <a:pt x="9180" y="3956"/>
                    <a:pt x="8632" y="4170"/>
                    <a:pt x="8161" y="3903"/>
                  </a:cubicBezTo>
                  <a:cubicBezTo>
                    <a:pt x="7142" y="3315"/>
                    <a:pt x="5887" y="2994"/>
                    <a:pt x="4790" y="2994"/>
                  </a:cubicBezTo>
                  <a:cubicBezTo>
                    <a:pt x="3339" y="2994"/>
                    <a:pt x="1575" y="3956"/>
                    <a:pt x="634" y="4545"/>
                  </a:cubicBezTo>
                  <a:cubicBezTo>
                    <a:pt x="1536" y="5293"/>
                    <a:pt x="3692" y="7592"/>
                    <a:pt x="3692" y="11762"/>
                  </a:cubicBezTo>
                  <a:cubicBezTo>
                    <a:pt x="3692" y="20745"/>
                    <a:pt x="3692" y="20745"/>
                    <a:pt x="3692" y="20745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1031132" y="724983"/>
              <a:ext cx="1028814" cy="724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600" extrusionOk="0">
                  <a:moveTo>
                    <a:pt x="9315" y="612"/>
                  </a:moveTo>
                  <a:cubicBezTo>
                    <a:pt x="9395" y="891"/>
                    <a:pt x="9476" y="1280"/>
                    <a:pt x="9516" y="1837"/>
                  </a:cubicBezTo>
                  <a:cubicBezTo>
                    <a:pt x="9556" y="2839"/>
                    <a:pt x="8831" y="3563"/>
                    <a:pt x="8186" y="3173"/>
                  </a:cubicBezTo>
                  <a:cubicBezTo>
                    <a:pt x="7259" y="2672"/>
                    <a:pt x="5929" y="2227"/>
                    <a:pt x="4600" y="2227"/>
                  </a:cubicBezTo>
                  <a:cubicBezTo>
                    <a:pt x="3028" y="2227"/>
                    <a:pt x="1134" y="3285"/>
                    <a:pt x="167" y="3841"/>
                  </a:cubicBezTo>
                  <a:cubicBezTo>
                    <a:pt x="-35" y="4008"/>
                    <a:pt x="-75" y="4454"/>
                    <a:pt x="167" y="4621"/>
                  </a:cubicBezTo>
                  <a:cubicBezTo>
                    <a:pt x="1134" y="5511"/>
                    <a:pt x="3149" y="7738"/>
                    <a:pt x="3149" y="11802"/>
                  </a:cubicBezTo>
                  <a:cubicBezTo>
                    <a:pt x="3149" y="21600"/>
                    <a:pt x="3149" y="21600"/>
                    <a:pt x="3149" y="21600"/>
                  </a:cubicBezTo>
                  <a:cubicBezTo>
                    <a:pt x="21525" y="21600"/>
                    <a:pt x="21525" y="21600"/>
                    <a:pt x="21525" y="21600"/>
                  </a:cubicBezTo>
                  <a:cubicBezTo>
                    <a:pt x="21525" y="8239"/>
                    <a:pt x="21525" y="8239"/>
                    <a:pt x="21525" y="8239"/>
                  </a:cubicBezTo>
                  <a:cubicBezTo>
                    <a:pt x="21525" y="2227"/>
                    <a:pt x="18059" y="111"/>
                    <a:pt x="9597" y="0"/>
                  </a:cubicBezTo>
                  <a:cubicBezTo>
                    <a:pt x="9355" y="0"/>
                    <a:pt x="9194" y="334"/>
                    <a:pt x="9315" y="612"/>
                  </a:cubicBezTo>
                </a:path>
              </a:pathLst>
            </a:custGeom>
            <a:solidFill>
              <a:srgbClr val="E9E9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1015224" y="709994"/>
              <a:ext cx="1060192" cy="754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600" extrusionOk="0">
                  <a:moveTo>
                    <a:pt x="21254" y="21600"/>
                  </a:moveTo>
                  <a:cubicBezTo>
                    <a:pt x="3379" y="21600"/>
                    <a:pt x="3379" y="21600"/>
                    <a:pt x="3379" y="21600"/>
                  </a:cubicBezTo>
                  <a:cubicBezTo>
                    <a:pt x="3222" y="21600"/>
                    <a:pt x="3065" y="21386"/>
                    <a:pt x="3065" y="21172"/>
                  </a:cubicBezTo>
                  <a:cubicBezTo>
                    <a:pt x="3065" y="11762"/>
                    <a:pt x="3065" y="11762"/>
                    <a:pt x="3065" y="11762"/>
                  </a:cubicBezTo>
                  <a:cubicBezTo>
                    <a:pt x="3065" y="8127"/>
                    <a:pt x="1340" y="6149"/>
                    <a:pt x="282" y="5240"/>
                  </a:cubicBezTo>
                  <a:cubicBezTo>
                    <a:pt x="86" y="5079"/>
                    <a:pt x="-32" y="4758"/>
                    <a:pt x="7" y="4438"/>
                  </a:cubicBezTo>
                  <a:cubicBezTo>
                    <a:pt x="7" y="4117"/>
                    <a:pt x="164" y="3850"/>
                    <a:pt x="360" y="3743"/>
                  </a:cubicBezTo>
                  <a:cubicBezTo>
                    <a:pt x="1340" y="3154"/>
                    <a:pt x="3222" y="2139"/>
                    <a:pt x="4790" y="2139"/>
                  </a:cubicBezTo>
                  <a:cubicBezTo>
                    <a:pt x="5966" y="2139"/>
                    <a:pt x="7299" y="2459"/>
                    <a:pt x="8396" y="3101"/>
                  </a:cubicBezTo>
                  <a:cubicBezTo>
                    <a:pt x="8632" y="3208"/>
                    <a:pt x="8906" y="3154"/>
                    <a:pt x="9102" y="2887"/>
                  </a:cubicBezTo>
                  <a:cubicBezTo>
                    <a:pt x="9220" y="2727"/>
                    <a:pt x="9259" y="2459"/>
                    <a:pt x="9259" y="2246"/>
                  </a:cubicBezTo>
                  <a:cubicBezTo>
                    <a:pt x="9220" y="1818"/>
                    <a:pt x="9180" y="1444"/>
                    <a:pt x="9102" y="1230"/>
                  </a:cubicBezTo>
                  <a:cubicBezTo>
                    <a:pt x="8984" y="962"/>
                    <a:pt x="9024" y="642"/>
                    <a:pt x="9141" y="374"/>
                  </a:cubicBezTo>
                  <a:cubicBezTo>
                    <a:pt x="9259" y="160"/>
                    <a:pt x="9455" y="0"/>
                    <a:pt x="9651" y="0"/>
                  </a:cubicBezTo>
                  <a:cubicBezTo>
                    <a:pt x="13963" y="53"/>
                    <a:pt x="16825" y="642"/>
                    <a:pt x="18667" y="1871"/>
                  </a:cubicBezTo>
                  <a:cubicBezTo>
                    <a:pt x="20666" y="3154"/>
                    <a:pt x="21568" y="5240"/>
                    <a:pt x="21568" y="8341"/>
                  </a:cubicBezTo>
                  <a:cubicBezTo>
                    <a:pt x="21568" y="21172"/>
                    <a:pt x="21568" y="21172"/>
                    <a:pt x="21568" y="21172"/>
                  </a:cubicBezTo>
                  <a:cubicBezTo>
                    <a:pt x="21568" y="21386"/>
                    <a:pt x="21450" y="21600"/>
                    <a:pt x="21254" y="21600"/>
                  </a:cubicBezTo>
                  <a:moveTo>
                    <a:pt x="3692" y="20745"/>
                  </a:moveTo>
                  <a:cubicBezTo>
                    <a:pt x="20941" y="20745"/>
                    <a:pt x="20941" y="20745"/>
                    <a:pt x="20941" y="20745"/>
                  </a:cubicBezTo>
                  <a:cubicBezTo>
                    <a:pt x="20941" y="8341"/>
                    <a:pt x="20941" y="8341"/>
                    <a:pt x="20941" y="8341"/>
                  </a:cubicBezTo>
                  <a:cubicBezTo>
                    <a:pt x="20941" y="2994"/>
                    <a:pt x="17883" y="962"/>
                    <a:pt x="9651" y="855"/>
                  </a:cubicBezTo>
                  <a:cubicBezTo>
                    <a:pt x="9768" y="1176"/>
                    <a:pt x="9847" y="1604"/>
                    <a:pt x="9886" y="2192"/>
                  </a:cubicBezTo>
                  <a:cubicBezTo>
                    <a:pt x="9886" y="2673"/>
                    <a:pt x="9768" y="3101"/>
                    <a:pt x="9533" y="3475"/>
                  </a:cubicBezTo>
                  <a:cubicBezTo>
                    <a:pt x="9180" y="3956"/>
                    <a:pt x="8632" y="4170"/>
                    <a:pt x="8161" y="3903"/>
                  </a:cubicBezTo>
                  <a:cubicBezTo>
                    <a:pt x="7142" y="3315"/>
                    <a:pt x="5887" y="2994"/>
                    <a:pt x="4790" y="2994"/>
                  </a:cubicBezTo>
                  <a:cubicBezTo>
                    <a:pt x="3339" y="2994"/>
                    <a:pt x="1575" y="3956"/>
                    <a:pt x="634" y="4545"/>
                  </a:cubicBezTo>
                  <a:cubicBezTo>
                    <a:pt x="1536" y="5293"/>
                    <a:pt x="3692" y="7592"/>
                    <a:pt x="3692" y="11762"/>
                  </a:cubicBezTo>
                  <a:cubicBezTo>
                    <a:pt x="3692" y="20745"/>
                    <a:pt x="3692" y="20745"/>
                    <a:pt x="3692" y="20745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1175715" y="978214"/>
              <a:ext cx="868761" cy="455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41" y="0"/>
                  </a:moveTo>
                  <a:cubicBezTo>
                    <a:pt x="2347" y="0"/>
                    <a:pt x="671" y="974"/>
                    <a:pt x="0" y="1505"/>
                  </a:cubicBezTo>
                  <a:cubicBezTo>
                    <a:pt x="335" y="3010"/>
                    <a:pt x="527" y="4692"/>
                    <a:pt x="527" y="6728"/>
                  </a:cubicBezTo>
                  <a:cubicBezTo>
                    <a:pt x="527" y="21600"/>
                    <a:pt x="527" y="21600"/>
                    <a:pt x="527" y="21600"/>
                  </a:cubicBezTo>
                  <a:cubicBezTo>
                    <a:pt x="1102" y="21600"/>
                    <a:pt x="1102" y="21600"/>
                    <a:pt x="1102" y="21600"/>
                  </a:cubicBezTo>
                  <a:cubicBezTo>
                    <a:pt x="1102" y="6639"/>
                    <a:pt x="1102" y="6639"/>
                    <a:pt x="1102" y="6639"/>
                  </a:cubicBezTo>
                  <a:cubicBezTo>
                    <a:pt x="1102" y="6639"/>
                    <a:pt x="1102" y="6639"/>
                    <a:pt x="1102" y="6639"/>
                  </a:cubicBezTo>
                  <a:cubicBezTo>
                    <a:pt x="1102" y="6285"/>
                    <a:pt x="1102" y="5931"/>
                    <a:pt x="2251" y="5400"/>
                  </a:cubicBezTo>
                  <a:cubicBezTo>
                    <a:pt x="2730" y="5223"/>
                    <a:pt x="3592" y="4957"/>
                    <a:pt x="4694" y="4957"/>
                  </a:cubicBezTo>
                  <a:cubicBezTo>
                    <a:pt x="6418" y="4957"/>
                    <a:pt x="8238" y="5577"/>
                    <a:pt x="10058" y="6728"/>
                  </a:cubicBezTo>
                  <a:cubicBezTo>
                    <a:pt x="12357" y="8321"/>
                    <a:pt x="14129" y="9030"/>
                    <a:pt x="15661" y="9030"/>
                  </a:cubicBezTo>
                  <a:cubicBezTo>
                    <a:pt x="17529" y="9030"/>
                    <a:pt x="19062" y="7879"/>
                    <a:pt x="20403" y="5400"/>
                  </a:cubicBezTo>
                  <a:cubicBezTo>
                    <a:pt x="20451" y="5223"/>
                    <a:pt x="20546" y="5134"/>
                    <a:pt x="20642" y="5134"/>
                  </a:cubicBezTo>
                  <a:cubicBezTo>
                    <a:pt x="20690" y="5134"/>
                    <a:pt x="20738" y="5134"/>
                    <a:pt x="20786" y="5223"/>
                  </a:cubicBezTo>
                  <a:cubicBezTo>
                    <a:pt x="20929" y="5311"/>
                    <a:pt x="21025" y="5577"/>
                    <a:pt x="21025" y="5843"/>
                  </a:cubicBezTo>
                  <a:cubicBezTo>
                    <a:pt x="21025" y="21600"/>
                    <a:pt x="21025" y="21600"/>
                    <a:pt x="2102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36"/>
                    <a:pt x="21600" y="2036"/>
                    <a:pt x="21600" y="2036"/>
                  </a:cubicBezTo>
                  <a:cubicBezTo>
                    <a:pt x="20738" y="2567"/>
                    <a:pt x="18439" y="3895"/>
                    <a:pt x="15805" y="3895"/>
                  </a:cubicBezTo>
                  <a:cubicBezTo>
                    <a:pt x="14416" y="3895"/>
                    <a:pt x="12883" y="3541"/>
                    <a:pt x="11447" y="2479"/>
                  </a:cubicBezTo>
                  <a:cubicBezTo>
                    <a:pt x="8908" y="620"/>
                    <a:pt x="6609" y="0"/>
                    <a:pt x="4741" y="0"/>
                  </a:cubicBezTo>
                </a:path>
              </a:pathLst>
            </a:custGeom>
            <a:solidFill>
              <a:srgbClr val="C1CA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1160245" y="1010559"/>
              <a:ext cx="899701" cy="43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76"/>
                  </a:moveTo>
                  <a:cubicBezTo>
                    <a:pt x="21600" y="276"/>
                    <a:pt x="21461" y="368"/>
                    <a:pt x="21230" y="551"/>
                  </a:cubicBezTo>
                  <a:cubicBezTo>
                    <a:pt x="21230" y="20865"/>
                    <a:pt x="21230" y="20865"/>
                    <a:pt x="21230" y="20865"/>
                  </a:cubicBezTo>
                  <a:cubicBezTo>
                    <a:pt x="20675" y="20865"/>
                    <a:pt x="20675" y="20865"/>
                    <a:pt x="20675" y="20865"/>
                  </a:cubicBezTo>
                  <a:cubicBezTo>
                    <a:pt x="20675" y="21600"/>
                    <a:pt x="20675" y="21600"/>
                    <a:pt x="2067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76"/>
                    <a:pt x="21600" y="276"/>
                    <a:pt x="21600" y="276"/>
                  </a:cubicBezTo>
                  <a:moveTo>
                    <a:pt x="370" y="0"/>
                  </a:moveTo>
                  <a:cubicBezTo>
                    <a:pt x="139" y="184"/>
                    <a:pt x="0" y="276"/>
                    <a:pt x="0" y="276"/>
                  </a:cubicBezTo>
                  <a:cubicBezTo>
                    <a:pt x="324" y="1746"/>
                    <a:pt x="509" y="3401"/>
                    <a:pt x="509" y="5423"/>
                  </a:cubicBezTo>
                  <a:cubicBezTo>
                    <a:pt x="509" y="21600"/>
                    <a:pt x="509" y="21600"/>
                    <a:pt x="509" y="21600"/>
                  </a:cubicBezTo>
                  <a:cubicBezTo>
                    <a:pt x="1434" y="21600"/>
                    <a:pt x="1434" y="21600"/>
                    <a:pt x="1434" y="21600"/>
                  </a:cubicBezTo>
                  <a:cubicBezTo>
                    <a:pt x="1434" y="20865"/>
                    <a:pt x="1434" y="20865"/>
                    <a:pt x="1434" y="20865"/>
                  </a:cubicBezTo>
                  <a:cubicBezTo>
                    <a:pt x="879" y="20865"/>
                    <a:pt x="879" y="20865"/>
                    <a:pt x="879" y="20865"/>
                  </a:cubicBezTo>
                  <a:cubicBezTo>
                    <a:pt x="879" y="5423"/>
                    <a:pt x="879" y="5423"/>
                    <a:pt x="879" y="5423"/>
                  </a:cubicBezTo>
                  <a:cubicBezTo>
                    <a:pt x="879" y="3309"/>
                    <a:pt x="694" y="1563"/>
                    <a:pt x="37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1143147" y="1360823"/>
              <a:ext cx="92007" cy="17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900" y="0"/>
                    <a:pt x="0" y="4725"/>
                    <a:pt x="0" y="10800"/>
                  </a:cubicBezTo>
                  <a:cubicBezTo>
                    <a:pt x="0" y="16650"/>
                    <a:pt x="9900" y="21600"/>
                    <a:pt x="2160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C83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1127677" y="1345834"/>
              <a:ext cx="122947" cy="20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1600"/>
                  </a:moveTo>
                  <a:cubicBezTo>
                    <a:pt x="8438" y="21600"/>
                    <a:pt x="0" y="16779"/>
                    <a:pt x="0" y="10800"/>
                  </a:cubicBezTo>
                  <a:cubicBezTo>
                    <a:pt x="0" y="4821"/>
                    <a:pt x="8438" y="0"/>
                    <a:pt x="18900" y="0"/>
                  </a:cubicBezTo>
                  <a:cubicBezTo>
                    <a:pt x="20587" y="0"/>
                    <a:pt x="21600" y="771"/>
                    <a:pt x="21600" y="1543"/>
                  </a:cubicBezTo>
                  <a:cubicBezTo>
                    <a:pt x="21600" y="20057"/>
                    <a:pt x="21600" y="20057"/>
                    <a:pt x="21600" y="20057"/>
                  </a:cubicBezTo>
                  <a:cubicBezTo>
                    <a:pt x="21600" y="20829"/>
                    <a:pt x="20587" y="21600"/>
                    <a:pt x="18900" y="21600"/>
                  </a:cubicBezTo>
                  <a:close/>
                  <a:moveTo>
                    <a:pt x="16200" y="3279"/>
                  </a:moveTo>
                  <a:cubicBezTo>
                    <a:pt x="10125" y="3857"/>
                    <a:pt x="5400" y="7136"/>
                    <a:pt x="5400" y="10800"/>
                  </a:cubicBezTo>
                  <a:cubicBezTo>
                    <a:pt x="5400" y="14464"/>
                    <a:pt x="10125" y="17550"/>
                    <a:pt x="16200" y="18321"/>
                  </a:cubicBezTo>
                  <a:lnTo>
                    <a:pt x="16200" y="3279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2006207" y="1360823"/>
              <a:ext cx="92821" cy="17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2150" y="0"/>
                    <a:pt x="21600" y="4725"/>
                    <a:pt x="21600" y="10800"/>
                  </a:cubicBezTo>
                  <a:cubicBezTo>
                    <a:pt x="21600" y="16650"/>
                    <a:pt x="12150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83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1990737" y="1345834"/>
              <a:ext cx="123761" cy="209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00" y="21600"/>
                  </a:moveTo>
                  <a:cubicBezTo>
                    <a:pt x="1350" y="21600"/>
                    <a:pt x="0" y="20829"/>
                    <a:pt x="0" y="20057"/>
                  </a:cubicBezTo>
                  <a:cubicBezTo>
                    <a:pt x="0" y="1543"/>
                    <a:pt x="0" y="1543"/>
                    <a:pt x="0" y="1543"/>
                  </a:cubicBezTo>
                  <a:cubicBezTo>
                    <a:pt x="0" y="771"/>
                    <a:pt x="1350" y="0"/>
                    <a:pt x="2700" y="0"/>
                  </a:cubicBezTo>
                  <a:cubicBezTo>
                    <a:pt x="13163" y="0"/>
                    <a:pt x="21600" y="4821"/>
                    <a:pt x="21600" y="10800"/>
                  </a:cubicBezTo>
                  <a:cubicBezTo>
                    <a:pt x="21600" y="16779"/>
                    <a:pt x="13163" y="21600"/>
                    <a:pt x="2700" y="21600"/>
                  </a:cubicBezTo>
                  <a:close/>
                  <a:moveTo>
                    <a:pt x="5400" y="3279"/>
                  </a:moveTo>
                  <a:cubicBezTo>
                    <a:pt x="5400" y="18321"/>
                    <a:pt x="5400" y="18321"/>
                    <a:pt x="5400" y="18321"/>
                  </a:cubicBezTo>
                  <a:cubicBezTo>
                    <a:pt x="11475" y="17550"/>
                    <a:pt x="16200" y="14464"/>
                    <a:pt x="16200" y="10800"/>
                  </a:cubicBezTo>
                  <a:cubicBezTo>
                    <a:pt x="16200" y="7136"/>
                    <a:pt x="11475" y="3857"/>
                    <a:pt x="5400" y="3279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1235152" y="1097492"/>
              <a:ext cx="771056" cy="879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9" extrusionOk="0">
                  <a:moveTo>
                    <a:pt x="9504" y="887"/>
                  </a:moveTo>
                  <a:cubicBezTo>
                    <a:pt x="3780" y="-785"/>
                    <a:pt x="0" y="403"/>
                    <a:pt x="0" y="491"/>
                  </a:cubicBezTo>
                  <a:cubicBezTo>
                    <a:pt x="0" y="11797"/>
                    <a:pt x="0" y="11797"/>
                    <a:pt x="0" y="11797"/>
                  </a:cubicBezTo>
                  <a:cubicBezTo>
                    <a:pt x="0" y="16592"/>
                    <a:pt x="4698" y="20639"/>
                    <a:pt x="10638" y="20727"/>
                  </a:cubicBezTo>
                  <a:cubicBezTo>
                    <a:pt x="16686" y="20815"/>
                    <a:pt x="21600" y="16856"/>
                    <a:pt x="21600" y="11929"/>
                  </a:cubicBezTo>
                  <a:cubicBezTo>
                    <a:pt x="21600" y="95"/>
                    <a:pt x="21600" y="95"/>
                    <a:pt x="21600" y="95"/>
                  </a:cubicBezTo>
                  <a:cubicBezTo>
                    <a:pt x="18792" y="2426"/>
                    <a:pt x="15282" y="2558"/>
                    <a:pt x="9504" y="887"/>
                  </a:cubicBezTo>
                </a:path>
              </a:pathLst>
            </a:custGeom>
            <a:solidFill>
              <a:srgbClr val="CC83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1219683" y="1083136"/>
              <a:ext cx="801995" cy="908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0748" y="21600"/>
                    <a:pt x="10696" y="21600"/>
                    <a:pt x="10644" y="21600"/>
                  </a:cubicBezTo>
                  <a:cubicBezTo>
                    <a:pt x="4777" y="21511"/>
                    <a:pt x="0" y="17298"/>
                    <a:pt x="0" y="12241"/>
                  </a:cubicBezTo>
                  <a:cubicBezTo>
                    <a:pt x="0" y="843"/>
                    <a:pt x="0" y="843"/>
                    <a:pt x="0" y="843"/>
                  </a:cubicBezTo>
                  <a:cubicBezTo>
                    <a:pt x="0" y="665"/>
                    <a:pt x="0" y="488"/>
                    <a:pt x="1246" y="222"/>
                  </a:cubicBezTo>
                  <a:cubicBezTo>
                    <a:pt x="1765" y="133"/>
                    <a:pt x="2700" y="0"/>
                    <a:pt x="3894" y="0"/>
                  </a:cubicBezTo>
                  <a:cubicBezTo>
                    <a:pt x="5763" y="0"/>
                    <a:pt x="7737" y="310"/>
                    <a:pt x="9710" y="887"/>
                  </a:cubicBezTo>
                  <a:cubicBezTo>
                    <a:pt x="12202" y="1685"/>
                    <a:pt x="14123" y="2040"/>
                    <a:pt x="15785" y="2040"/>
                  </a:cubicBezTo>
                  <a:cubicBezTo>
                    <a:pt x="17810" y="2040"/>
                    <a:pt x="19471" y="1464"/>
                    <a:pt x="20925" y="222"/>
                  </a:cubicBezTo>
                  <a:cubicBezTo>
                    <a:pt x="21029" y="89"/>
                    <a:pt x="21185" y="89"/>
                    <a:pt x="21340" y="133"/>
                  </a:cubicBezTo>
                  <a:cubicBezTo>
                    <a:pt x="21496" y="177"/>
                    <a:pt x="21600" y="310"/>
                    <a:pt x="21600" y="444"/>
                  </a:cubicBezTo>
                  <a:cubicBezTo>
                    <a:pt x="21600" y="12375"/>
                    <a:pt x="21600" y="12375"/>
                    <a:pt x="21600" y="12375"/>
                  </a:cubicBezTo>
                  <a:cubicBezTo>
                    <a:pt x="21600" y="17475"/>
                    <a:pt x="16771" y="21600"/>
                    <a:pt x="10800" y="21600"/>
                  </a:cubicBezTo>
                  <a:moveTo>
                    <a:pt x="831" y="1064"/>
                  </a:moveTo>
                  <a:cubicBezTo>
                    <a:pt x="831" y="12241"/>
                    <a:pt x="831" y="12241"/>
                    <a:pt x="831" y="12241"/>
                  </a:cubicBezTo>
                  <a:cubicBezTo>
                    <a:pt x="831" y="16943"/>
                    <a:pt x="5244" y="20802"/>
                    <a:pt x="10644" y="20890"/>
                  </a:cubicBezTo>
                  <a:cubicBezTo>
                    <a:pt x="16200" y="20979"/>
                    <a:pt x="20769" y="17120"/>
                    <a:pt x="20769" y="12375"/>
                  </a:cubicBezTo>
                  <a:cubicBezTo>
                    <a:pt x="20769" y="1242"/>
                    <a:pt x="20769" y="1242"/>
                    <a:pt x="20769" y="1242"/>
                  </a:cubicBezTo>
                  <a:cubicBezTo>
                    <a:pt x="19315" y="2262"/>
                    <a:pt x="17706" y="2750"/>
                    <a:pt x="15785" y="2750"/>
                  </a:cubicBezTo>
                  <a:cubicBezTo>
                    <a:pt x="14019" y="2750"/>
                    <a:pt x="11994" y="2351"/>
                    <a:pt x="9450" y="1552"/>
                  </a:cubicBezTo>
                  <a:cubicBezTo>
                    <a:pt x="7529" y="976"/>
                    <a:pt x="5660" y="710"/>
                    <a:pt x="3894" y="710"/>
                  </a:cubicBezTo>
                  <a:cubicBezTo>
                    <a:pt x="2285" y="710"/>
                    <a:pt x="1246" y="931"/>
                    <a:pt x="831" y="1064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1235152" y="1097492"/>
              <a:ext cx="771056" cy="879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9" extrusionOk="0">
                  <a:moveTo>
                    <a:pt x="9504" y="887"/>
                  </a:moveTo>
                  <a:cubicBezTo>
                    <a:pt x="3780" y="-785"/>
                    <a:pt x="0" y="403"/>
                    <a:pt x="0" y="491"/>
                  </a:cubicBezTo>
                  <a:cubicBezTo>
                    <a:pt x="0" y="11797"/>
                    <a:pt x="0" y="11797"/>
                    <a:pt x="0" y="11797"/>
                  </a:cubicBezTo>
                  <a:cubicBezTo>
                    <a:pt x="0" y="16592"/>
                    <a:pt x="4698" y="20639"/>
                    <a:pt x="10638" y="20727"/>
                  </a:cubicBezTo>
                  <a:cubicBezTo>
                    <a:pt x="16686" y="20815"/>
                    <a:pt x="21600" y="16856"/>
                    <a:pt x="21600" y="11929"/>
                  </a:cubicBezTo>
                  <a:cubicBezTo>
                    <a:pt x="21600" y="95"/>
                    <a:pt x="21600" y="95"/>
                    <a:pt x="21600" y="95"/>
                  </a:cubicBezTo>
                  <a:cubicBezTo>
                    <a:pt x="18792" y="2426"/>
                    <a:pt x="15282" y="2558"/>
                    <a:pt x="9504" y="887"/>
                  </a:cubicBezTo>
                </a:path>
              </a:pathLst>
            </a:custGeom>
            <a:solidFill>
              <a:srgbClr val="CC83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1219683" y="1083136"/>
              <a:ext cx="801995" cy="908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0748" y="21600"/>
                    <a:pt x="10696" y="21600"/>
                    <a:pt x="10644" y="21600"/>
                  </a:cubicBezTo>
                  <a:cubicBezTo>
                    <a:pt x="4777" y="21511"/>
                    <a:pt x="0" y="17298"/>
                    <a:pt x="0" y="12241"/>
                  </a:cubicBezTo>
                  <a:cubicBezTo>
                    <a:pt x="0" y="843"/>
                    <a:pt x="0" y="843"/>
                    <a:pt x="0" y="843"/>
                  </a:cubicBezTo>
                  <a:cubicBezTo>
                    <a:pt x="0" y="665"/>
                    <a:pt x="0" y="488"/>
                    <a:pt x="1246" y="222"/>
                  </a:cubicBezTo>
                  <a:cubicBezTo>
                    <a:pt x="1765" y="133"/>
                    <a:pt x="2700" y="0"/>
                    <a:pt x="3894" y="0"/>
                  </a:cubicBezTo>
                  <a:cubicBezTo>
                    <a:pt x="5763" y="0"/>
                    <a:pt x="7737" y="310"/>
                    <a:pt x="9710" y="887"/>
                  </a:cubicBezTo>
                  <a:cubicBezTo>
                    <a:pt x="12202" y="1685"/>
                    <a:pt x="14123" y="2040"/>
                    <a:pt x="15785" y="2040"/>
                  </a:cubicBezTo>
                  <a:cubicBezTo>
                    <a:pt x="17810" y="2040"/>
                    <a:pt x="19471" y="1464"/>
                    <a:pt x="20925" y="222"/>
                  </a:cubicBezTo>
                  <a:cubicBezTo>
                    <a:pt x="21029" y="89"/>
                    <a:pt x="21185" y="89"/>
                    <a:pt x="21340" y="133"/>
                  </a:cubicBezTo>
                  <a:cubicBezTo>
                    <a:pt x="21496" y="177"/>
                    <a:pt x="21600" y="310"/>
                    <a:pt x="21600" y="444"/>
                  </a:cubicBezTo>
                  <a:cubicBezTo>
                    <a:pt x="21600" y="12375"/>
                    <a:pt x="21600" y="12375"/>
                    <a:pt x="21600" y="12375"/>
                  </a:cubicBezTo>
                  <a:cubicBezTo>
                    <a:pt x="21600" y="17475"/>
                    <a:pt x="16771" y="21600"/>
                    <a:pt x="10800" y="21600"/>
                  </a:cubicBezTo>
                  <a:moveTo>
                    <a:pt x="831" y="1064"/>
                  </a:moveTo>
                  <a:cubicBezTo>
                    <a:pt x="831" y="12241"/>
                    <a:pt x="831" y="12241"/>
                    <a:pt x="831" y="12241"/>
                  </a:cubicBezTo>
                  <a:cubicBezTo>
                    <a:pt x="831" y="16943"/>
                    <a:pt x="5244" y="20802"/>
                    <a:pt x="10644" y="20890"/>
                  </a:cubicBezTo>
                  <a:cubicBezTo>
                    <a:pt x="16200" y="20979"/>
                    <a:pt x="20769" y="17120"/>
                    <a:pt x="20769" y="12375"/>
                  </a:cubicBezTo>
                  <a:cubicBezTo>
                    <a:pt x="20769" y="1242"/>
                    <a:pt x="20769" y="1242"/>
                    <a:pt x="20769" y="1242"/>
                  </a:cubicBezTo>
                  <a:cubicBezTo>
                    <a:pt x="19315" y="2262"/>
                    <a:pt x="17706" y="2750"/>
                    <a:pt x="15785" y="2750"/>
                  </a:cubicBezTo>
                  <a:cubicBezTo>
                    <a:pt x="14019" y="2750"/>
                    <a:pt x="11994" y="2351"/>
                    <a:pt x="9450" y="1552"/>
                  </a:cubicBezTo>
                  <a:cubicBezTo>
                    <a:pt x="7529" y="976"/>
                    <a:pt x="5660" y="710"/>
                    <a:pt x="3894" y="710"/>
                  </a:cubicBezTo>
                  <a:cubicBezTo>
                    <a:pt x="2285" y="710"/>
                    <a:pt x="1246" y="931"/>
                    <a:pt x="831" y="1064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1250622" y="1113113"/>
              <a:ext cx="740116" cy="135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19" y="0"/>
                  </a:moveTo>
                  <a:cubicBezTo>
                    <a:pt x="1575" y="0"/>
                    <a:pt x="450" y="1479"/>
                    <a:pt x="0" y="2367"/>
                  </a:cubicBezTo>
                  <a:cubicBezTo>
                    <a:pt x="0" y="10356"/>
                    <a:pt x="0" y="10356"/>
                    <a:pt x="0" y="10356"/>
                  </a:cubicBezTo>
                  <a:cubicBezTo>
                    <a:pt x="619" y="9173"/>
                    <a:pt x="1744" y="7989"/>
                    <a:pt x="3319" y="7989"/>
                  </a:cubicBezTo>
                  <a:cubicBezTo>
                    <a:pt x="4950" y="7989"/>
                    <a:pt x="7031" y="9173"/>
                    <a:pt x="9450" y="13907"/>
                  </a:cubicBezTo>
                  <a:cubicBezTo>
                    <a:pt x="12094" y="18937"/>
                    <a:pt x="14287" y="21304"/>
                    <a:pt x="16144" y="2160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18337" y="21304"/>
                    <a:pt x="20081" y="18049"/>
                    <a:pt x="21600" y="10948"/>
                  </a:cubicBezTo>
                  <a:cubicBezTo>
                    <a:pt x="21600" y="3551"/>
                    <a:pt x="21600" y="3551"/>
                    <a:pt x="21600" y="3551"/>
                  </a:cubicBezTo>
                  <a:cubicBezTo>
                    <a:pt x="20025" y="10356"/>
                    <a:pt x="18281" y="13611"/>
                    <a:pt x="16200" y="13611"/>
                  </a:cubicBezTo>
                  <a:cubicBezTo>
                    <a:pt x="14287" y="13611"/>
                    <a:pt x="12094" y="10948"/>
                    <a:pt x="9338" y="5622"/>
                  </a:cubicBezTo>
                  <a:cubicBezTo>
                    <a:pt x="7256" y="1775"/>
                    <a:pt x="5231" y="0"/>
                    <a:pt x="3319" y="0"/>
                  </a:cubicBezTo>
                </a:path>
              </a:pathLst>
            </a:custGeom>
            <a:solidFill>
              <a:srgbClr val="AA795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1235152" y="1098125"/>
              <a:ext cx="771056" cy="10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18" y="0"/>
                  </a:moveTo>
                  <a:cubicBezTo>
                    <a:pt x="1350" y="0"/>
                    <a:pt x="0" y="4000"/>
                    <a:pt x="0" y="4400"/>
                  </a:cubicBezTo>
                  <a:cubicBezTo>
                    <a:pt x="0" y="18400"/>
                    <a:pt x="0" y="18400"/>
                    <a:pt x="0" y="18400"/>
                  </a:cubicBezTo>
                  <a:cubicBezTo>
                    <a:pt x="0" y="18400"/>
                    <a:pt x="162" y="17600"/>
                    <a:pt x="432" y="17200"/>
                  </a:cubicBezTo>
                  <a:cubicBezTo>
                    <a:pt x="432" y="6400"/>
                    <a:pt x="432" y="6400"/>
                    <a:pt x="432" y="6400"/>
                  </a:cubicBezTo>
                  <a:cubicBezTo>
                    <a:pt x="864" y="5200"/>
                    <a:pt x="1944" y="3200"/>
                    <a:pt x="3618" y="3200"/>
                  </a:cubicBezTo>
                  <a:cubicBezTo>
                    <a:pt x="5454" y="3200"/>
                    <a:pt x="7398" y="5600"/>
                    <a:pt x="9396" y="10800"/>
                  </a:cubicBezTo>
                  <a:cubicBezTo>
                    <a:pt x="12042" y="18000"/>
                    <a:pt x="14148" y="21600"/>
                    <a:pt x="15984" y="21600"/>
                  </a:cubicBezTo>
                  <a:cubicBezTo>
                    <a:pt x="17982" y="21600"/>
                    <a:pt x="19656" y="17200"/>
                    <a:pt x="21168" y="8000"/>
                  </a:cubicBezTo>
                  <a:cubicBezTo>
                    <a:pt x="21168" y="18000"/>
                    <a:pt x="21168" y="18000"/>
                    <a:pt x="21168" y="18000"/>
                  </a:cubicBezTo>
                  <a:cubicBezTo>
                    <a:pt x="21330" y="16800"/>
                    <a:pt x="21492" y="16000"/>
                    <a:pt x="21600" y="14800"/>
                  </a:cubicBezTo>
                  <a:cubicBezTo>
                    <a:pt x="21600" y="800"/>
                    <a:pt x="21600" y="800"/>
                    <a:pt x="21600" y="800"/>
                  </a:cubicBezTo>
                  <a:cubicBezTo>
                    <a:pt x="20034" y="12800"/>
                    <a:pt x="18252" y="18400"/>
                    <a:pt x="15984" y="18400"/>
                  </a:cubicBezTo>
                  <a:cubicBezTo>
                    <a:pt x="14148" y="18400"/>
                    <a:pt x="12042" y="14800"/>
                    <a:pt x="9504" y="8000"/>
                  </a:cubicBezTo>
                  <a:cubicBezTo>
                    <a:pt x="7182" y="1600"/>
                    <a:pt x="5184" y="0"/>
                    <a:pt x="3618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1590147" y="1822319"/>
              <a:ext cx="61881" cy="59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4725" y="0"/>
                    <a:pt x="0" y="4725"/>
                    <a:pt x="0" y="10800"/>
                  </a:cubicBezTo>
                  <a:cubicBezTo>
                    <a:pt x="0" y="16875"/>
                    <a:pt x="4725" y="21600"/>
                    <a:pt x="10800" y="21600"/>
                  </a:cubicBezTo>
                  <a:cubicBezTo>
                    <a:pt x="16875" y="21600"/>
                    <a:pt x="21600" y="16875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ubicBezTo>
                    <a:pt x="21600" y="4725"/>
                    <a:pt x="16875" y="0"/>
                    <a:pt x="10800" y="0"/>
                  </a:cubicBezTo>
                </a:path>
              </a:pathLst>
            </a:custGeom>
            <a:solidFill>
              <a:srgbClr val="BA7E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1412649" y="1415254"/>
              <a:ext cx="77349" cy="74944"/>
            </a:xfrm>
            <a:prstGeom prst="ellipse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1752173" y="1415254"/>
              <a:ext cx="76536" cy="74944"/>
            </a:xfrm>
            <a:prstGeom prst="ellipse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1375939" y="1310334"/>
              <a:ext cx="153214" cy="7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174" extrusionOk="0">
                  <a:moveTo>
                    <a:pt x="18985" y="21073"/>
                  </a:moveTo>
                  <a:cubicBezTo>
                    <a:pt x="17918" y="21073"/>
                    <a:pt x="17118" y="19493"/>
                    <a:pt x="16852" y="17385"/>
                  </a:cubicBezTo>
                  <a:cubicBezTo>
                    <a:pt x="16318" y="12644"/>
                    <a:pt x="13652" y="8429"/>
                    <a:pt x="10718" y="8429"/>
                  </a:cubicBezTo>
                  <a:cubicBezTo>
                    <a:pt x="7518" y="8429"/>
                    <a:pt x="4585" y="12644"/>
                    <a:pt x="4052" y="17385"/>
                  </a:cubicBezTo>
                  <a:cubicBezTo>
                    <a:pt x="4052" y="20020"/>
                    <a:pt x="2985" y="21600"/>
                    <a:pt x="1652" y="21073"/>
                  </a:cubicBezTo>
                  <a:cubicBezTo>
                    <a:pt x="585" y="20546"/>
                    <a:pt x="-215" y="18439"/>
                    <a:pt x="52" y="16332"/>
                  </a:cubicBezTo>
                  <a:cubicBezTo>
                    <a:pt x="585" y="6849"/>
                    <a:pt x="5385" y="0"/>
                    <a:pt x="10718" y="0"/>
                  </a:cubicBezTo>
                  <a:cubicBezTo>
                    <a:pt x="15785" y="0"/>
                    <a:pt x="20318" y="6849"/>
                    <a:pt x="21118" y="16332"/>
                  </a:cubicBezTo>
                  <a:cubicBezTo>
                    <a:pt x="21385" y="18439"/>
                    <a:pt x="20585" y="20546"/>
                    <a:pt x="19252" y="21073"/>
                  </a:cubicBezTo>
                  <a:cubicBezTo>
                    <a:pt x="19252" y="21073"/>
                    <a:pt x="18985" y="21073"/>
                    <a:pt x="18985" y="21073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1715535" y="1829419"/>
              <a:ext cx="192154" cy="12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8424" y="0"/>
                    <a:pt x="8424" y="0"/>
                    <a:pt x="8424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8640" y="17945"/>
                    <a:pt x="16200" y="10302"/>
                    <a:pt x="21600" y="0"/>
                  </a:cubicBezTo>
                </a:path>
              </a:pathLst>
            </a:custGeom>
            <a:solidFill>
              <a:srgbClr val="BA7E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1704136" y="1829419"/>
              <a:ext cx="223094" cy="138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9738" y="0"/>
                    <a:pt x="19738" y="0"/>
                    <a:pt x="19738" y="0"/>
                  </a:cubicBezTo>
                  <a:cubicBezTo>
                    <a:pt x="15083" y="9049"/>
                    <a:pt x="8566" y="15762"/>
                    <a:pt x="1117" y="18973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8752" y="18681"/>
                    <a:pt x="16386" y="10800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1337742" y="1829419"/>
              <a:ext cx="188898" cy="119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510" y="10463"/>
                    <a:pt x="13004" y="18225"/>
                    <a:pt x="21600" y="21600"/>
                  </a:cubicBezTo>
                  <a:cubicBezTo>
                    <a:pt x="13004" y="0"/>
                    <a:pt x="13004" y="0"/>
                    <a:pt x="13004" y="0"/>
                  </a:cubicBezTo>
                </a:path>
              </a:pathLst>
            </a:custGeom>
            <a:solidFill>
              <a:srgbClr val="BA7E5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1314131" y="1829419"/>
              <a:ext cx="223908" cy="138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214" y="10800"/>
                    <a:pt x="12848" y="18681"/>
                    <a:pt x="216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0483" y="18681"/>
                    <a:pt x="20483" y="18681"/>
                    <a:pt x="20483" y="18681"/>
                  </a:cubicBezTo>
                  <a:cubicBezTo>
                    <a:pt x="13221" y="15762"/>
                    <a:pt x="6890" y="9049"/>
                    <a:pt x="2234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1714649" y="1310334"/>
              <a:ext cx="153214" cy="75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174" extrusionOk="0">
                  <a:moveTo>
                    <a:pt x="18985" y="21073"/>
                  </a:moveTo>
                  <a:cubicBezTo>
                    <a:pt x="17918" y="21073"/>
                    <a:pt x="17118" y="19493"/>
                    <a:pt x="16852" y="17385"/>
                  </a:cubicBezTo>
                  <a:cubicBezTo>
                    <a:pt x="16318" y="12644"/>
                    <a:pt x="13652" y="8429"/>
                    <a:pt x="10718" y="8429"/>
                  </a:cubicBezTo>
                  <a:cubicBezTo>
                    <a:pt x="7518" y="8429"/>
                    <a:pt x="4585" y="12644"/>
                    <a:pt x="4052" y="17385"/>
                  </a:cubicBezTo>
                  <a:cubicBezTo>
                    <a:pt x="4052" y="20020"/>
                    <a:pt x="2985" y="21600"/>
                    <a:pt x="1652" y="21073"/>
                  </a:cubicBezTo>
                  <a:cubicBezTo>
                    <a:pt x="585" y="20546"/>
                    <a:pt x="-215" y="18439"/>
                    <a:pt x="52" y="16332"/>
                  </a:cubicBezTo>
                  <a:cubicBezTo>
                    <a:pt x="585" y="6849"/>
                    <a:pt x="5385" y="0"/>
                    <a:pt x="10718" y="0"/>
                  </a:cubicBezTo>
                  <a:cubicBezTo>
                    <a:pt x="15785" y="0"/>
                    <a:pt x="20318" y="6849"/>
                    <a:pt x="21118" y="16332"/>
                  </a:cubicBezTo>
                  <a:cubicBezTo>
                    <a:pt x="21385" y="18439"/>
                    <a:pt x="20585" y="20546"/>
                    <a:pt x="19252" y="21073"/>
                  </a:cubicBezTo>
                  <a:cubicBezTo>
                    <a:pt x="19252" y="21073"/>
                    <a:pt x="18985" y="21073"/>
                    <a:pt x="18985" y="21073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1447661" y="1587232"/>
              <a:ext cx="346853" cy="417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6" extrusionOk="0">
                  <a:moveTo>
                    <a:pt x="17640" y="478"/>
                  </a:moveTo>
                  <a:cubicBezTo>
                    <a:pt x="16920" y="287"/>
                    <a:pt x="16920" y="287"/>
                    <a:pt x="16920" y="287"/>
                  </a:cubicBezTo>
                  <a:cubicBezTo>
                    <a:pt x="16440" y="96"/>
                    <a:pt x="15960" y="96"/>
                    <a:pt x="15480" y="0"/>
                  </a:cubicBezTo>
                  <a:cubicBezTo>
                    <a:pt x="15240" y="1912"/>
                    <a:pt x="13200" y="3441"/>
                    <a:pt x="10680" y="3441"/>
                  </a:cubicBezTo>
                  <a:cubicBezTo>
                    <a:pt x="8160" y="3441"/>
                    <a:pt x="6240" y="1912"/>
                    <a:pt x="5880" y="96"/>
                  </a:cubicBezTo>
                  <a:cubicBezTo>
                    <a:pt x="5520" y="96"/>
                    <a:pt x="5160" y="191"/>
                    <a:pt x="4680" y="287"/>
                  </a:cubicBezTo>
                  <a:cubicBezTo>
                    <a:pt x="4080" y="478"/>
                    <a:pt x="4080" y="478"/>
                    <a:pt x="4080" y="478"/>
                  </a:cubicBezTo>
                  <a:cubicBezTo>
                    <a:pt x="1680" y="1147"/>
                    <a:pt x="0" y="2963"/>
                    <a:pt x="0" y="5065"/>
                  </a:cubicBezTo>
                  <a:cubicBezTo>
                    <a:pt x="0" y="12616"/>
                    <a:pt x="0" y="12616"/>
                    <a:pt x="0" y="12616"/>
                  </a:cubicBezTo>
                  <a:cubicBezTo>
                    <a:pt x="0" y="17299"/>
                    <a:pt x="4560" y="21218"/>
                    <a:pt x="10440" y="21409"/>
                  </a:cubicBezTo>
                  <a:cubicBezTo>
                    <a:pt x="16560" y="21600"/>
                    <a:pt x="21600" y="17681"/>
                    <a:pt x="21600" y="12807"/>
                  </a:cubicBezTo>
                  <a:cubicBezTo>
                    <a:pt x="21600" y="5065"/>
                    <a:pt x="21600" y="5065"/>
                    <a:pt x="21600" y="5065"/>
                  </a:cubicBezTo>
                  <a:cubicBezTo>
                    <a:pt x="21600" y="2963"/>
                    <a:pt x="20040" y="1147"/>
                    <a:pt x="17640" y="478"/>
                  </a:cubicBezTo>
                </a:path>
              </a:pathLst>
            </a:custGeom>
            <a:solidFill>
              <a:srgbClr val="E9E9E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1432190" y="1572244"/>
              <a:ext cx="377794" cy="448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0800" y="21600"/>
                    <a:pt x="10800" y="21600"/>
                    <a:pt x="10800" y="21600"/>
                  </a:cubicBezTo>
                  <a:cubicBezTo>
                    <a:pt x="10690" y="21600"/>
                    <a:pt x="10580" y="21600"/>
                    <a:pt x="10469" y="21600"/>
                  </a:cubicBezTo>
                  <a:cubicBezTo>
                    <a:pt x="4739" y="21420"/>
                    <a:pt x="0" y="17370"/>
                    <a:pt x="0" y="12600"/>
                  </a:cubicBezTo>
                  <a:cubicBezTo>
                    <a:pt x="0" y="5490"/>
                    <a:pt x="0" y="5490"/>
                    <a:pt x="0" y="5490"/>
                  </a:cubicBezTo>
                  <a:cubicBezTo>
                    <a:pt x="0" y="3240"/>
                    <a:pt x="1763" y="1260"/>
                    <a:pt x="4298" y="450"/>
                  </a:cubicBezTo>
                  <a:cubicBezTo>
                    <a:pt x="4959" y="270"/>
                    <a:pt x="4959" y="270"/>
                    <a:pt x="4959" y="270"/>
                  </a:cubicBezTo>
                  <a:cubicBezTo>
                    <a:pt x="5290" y="180"/>
                    <a:pt x="5731" y="90"/>
                    <a:pt x="6171" y="90"/>
                  </a:cubicBezTo>
                  <a:cubicBezTo>
                    <a:pt x="6392" y="0"/>
                    <a:pt x="6612" y="90"/>
                    <a:pt x="6833" y="180"/>
                  </a:cubicBezTo>
                  <a:cubicBezTo>
                    <a:pt x="7053" y="360"/>
                    <a:pt x="7163" y="450"/>
                    <a:pt x="7163" y="720"/>
                  </a:cubicBezTo>
                  <a:cubicBezTo>
                    <a:pt x="7384" y="2160"/>
                    <a:pt x="8927" y="3240"/>
                    <a:pt x="10690" y="3240"/>
                  </a:cubicBezTo>
                  <a:cubicBezTo>
                    <a:pt x="12453" y="3240"/>
                    <a:pt x="13996" y="2160"/>
                    <a:pt x="14216" y="630"/>
                  </a:cubicBezTo>
                  <a:cubicBezTo>
                    <a:pt x="14216" y="270"/>
                    <a:pt x="14657" y="0"/>
                    <a:pt x="15208" y="0"/>
                  </a:cubicBezTo>
                  <a:cubicBezTo>
                    <a:pt x="15649" y="90"/>
                    <a:pt x="16200" y="180"/>
                    <a:pt x="16751" y="270"/>
                  </a:cubicBezTo>
                  <a:cubicBezTo>
                    <a:pt x="17302" y="450"/>
                    <a:pt x="17302" y="450"/>
                    <a:pt x="17302" y="450"/>
                  </a:cubicBezTo>
                  <a:cubicBezTo>
                    <a:pt x="19947" y="1260"/>
                    <a:pt x="21600" y="3240"/>
                    <a:pt x="21600" y="5490"/>
                  </a:cubicBezTo>
                  <a:cubicBezTo>
                    <a:pt x="21600" y="12780"/>
                    <a:pt x="21600" y="12780"/>
                    <a:pt x="21600" y="12780"/>
                  </a:cubicBezTo>
                  <a:cubicBezTo>
                    <a:pt x="21600" y="15120"/>
                    <a:pt x="20498" y="17370"/>
                    <a:pt x="18514" y="18990"/>
                  </a:cubicBezTo>
                  <a:cubicBezTo>
                    <a:pt x="16420" y="20700"/>
                    <a:pt x="13665" y="21600"/>
                    <a:pt x="10800" y="21600"/>
                  </a:cubicBezTo>
                  <a:close/>
                  <a:moveTo>
                    <a:pt x="5620" y="1620"/>
                  </a:moveTo>
                  <a:cubicBezTo>
                    <a:pt x="5620" y="1620"/>
                    <a:pt x="5510" y="1620"/>
                    <a:pt x="5510" y="1620"/>
                  </a:cubicBezTo>
                  <a:cubicBezTo>
                    <a:pt x="4959" y="1800"/>
                    <a:pt x="4959" y="1800"/>
                    <a:pt x="4959" y="1800"/>
                  </a:cubicBezTo>
                  <a:cubicBezTo>
                    <a:pt x="3086" y="2340"/>
                    <a:pt x="1763" y="3870"/>
                    <a:pt x="1763" y="5490"/>
                  </a:cubicBezTo>
                  <a:cubicBezTo>
                    <a:pt x="1763" y="12600"/>
                    <a:pt x="1763" y="12600"/>
                    <a:pt x="1763" y="12600"/>
                  </a:cubicBezTo>
                  <a:cubicBezTo>
                    <a:pt x="1763" y="16650"/>
                    <a:pt x="5731" y="19980"/>
                    <a:pt x="10469" y="20160"/>
                  </a:cubicBezTo>
                  <a:cubicBezTo>
                    <a:pt x="13004" y="20250"/>
                    <a:pt x="15429" y="19440"/>
                    <a:pt x="17192" y="18000"/>
                  </a:cubicBezTo>
                  <a:cubicBezTo>
                    <a:pt x="18955" y="16560"/>
                    <a:pt x="19837" y="14760"/>
                    <a:pt x="19837" y="12780"/>
                  </a:cubicBezTo>
                  <a:cubicBezTo>
                    <a:pt x="19837" y="5490"/>
                    <a:pt x="19837" y="5490"/>
                    <a:pt x="19837" y="5490"/>
                  </a:cubicBezTo>
                  <a:cubicBezTo>
                    <a:pt x="19837" y="3870"/>
                    <a:pt x="18624" y="2340"/>
                    <a:pt x="16751" y="1800"/>
                  </a:cubicBezTo>
                  <a:cubicBezTo>
                    <a:pt x="16090" y="1620"/>
                    <a:pt x="16090" y="1620"/>
                    <a:pt x="16090" y="1620"/>
                  </a:cubicBezTo>
                  <a:cubicBezTo>
                    <a:pt x="15980" y="1620"/>
                    <a:pt x="15869" y="1620"/>
                    <a:pt x="15759" y="1530"/>
                  </a:cubicBezTo>
                  <a:cubicBezTo>
                    <a:pt x="15098" y="3420"/>
                    <a:pt x="13114" y="4680"/>
                    <a:pt x="10690" y="4680"/>
                  </a:cubicBezTo>
                  <a:cubicBezTo>
                    <a:pt x="8376" y="4680"/>
                    <a:pt x="6282" y="3420"/>
                    <a:pt x="5620" y="1620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1529897" y="1758420"/>
              <a:ext cx="181574" cy="89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extrusionOk="0">
                  <a:moveTo>
                    <a:pt x="10610" y="21600"/>
                  </a:moveTo>
                  <a:cubicBezTo>
                    <a:pt x="16010" y="21600"/>
                    <a:pt x="20285" y="13950"/>
                    <a:pt x="21185" y="4050"/>
                  </a:cubicBezTo>
                  <a:cubicBezTo>
                    <a:pt x="21410" y="1800"/>
                    <a:pt x="20510" y="0"/>
                    <a:pt x="19385" y="0"/>
                  </a:cubicBezTo>
                  <a:cubicBezTo>
                    <a:pt x="1835" y="0"/>
                    <a:pt x="1835" y="0"/>
                    <a:pt x="1835" y="0"/>
                  </a:cubicBezTo>
                  <a:cubicBezTo>
                    <a:pt x="710" y="0"/>
                    <a:pt x="-190" y="1800"/>
                    <a:pt x="35" y="4050"/>
                  </a:cubicBezTo>
                  <a:cubicBezTo>
                    <a:pt x="935" y="13950"/>
                    <a:pt x="5435" y="21600"/>
                    <a:pt x="10610" y="2160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539819" y="2322472"/>
              <a:ext cx="2096585" cy="29979"/>
            </a:xfrm>
            <a:prstGeom prst="rect">
              <a:avLst/>
            </a:pr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449" name="Group 449"/>
          <p:cNvGrpSpPr/>
          <p:nvPr/>
        </p:nvGrpSpPr>
        <p:grpSpPr>
          <a:xfrm>
            <a:off x="3492667" y="2650222"/>
            <a:ext cx="1713254" cy="2583014"/>
            <a:chOff x="0" y="0"/>
            <a:chExt cx="1713253" cy="2583012"/>
          </a:xfrm>
        </p:grpSpPr>
        <p:sp>
          <p:nvSpPr>
            <p:cNvPr id="425" name="Shape 425"/>
            <p:cNvSpPr/>
            <p:nvPr/>
          </p:nvSpPr>
          <p:spPr>
            <a:xfrm>
              <a:off x="29563" y="1400563"/>
              <a:ext cx="1652752" cy="1126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057" extrusionOk="0">
                  <a:moveTo>
                    <a:pt x="17426" y="18022"/>
                  </a:moveTo>
                  <a:cubicBezTo>
                    <a:pt x="2606" y="6061"/>
                    <a:pt x="2606" y="6061"/>
                    <a:pt x="2606" y="6061"/>
                  </a:cubicBezTo>
                  <a:cubicBezTo>
                    <a:pt x="2267" y="7046"/>
                    <a:pt x="1395" y="7398"/>
                    <a:pt x="717" y="6835"/>
                  </a:cubicBezTo>
                  <a:cubicBezTo>
                    <a:pt x="39" y="6272"/>
                    <a:pt x="-203" y="5006"/>
                    <a:pt x="184" y="4021"/>
                  </a:cubicBezTo>
                  <a:cubicBezTo>
                    <a:pt x="427" y="3388"/>
                    <a:pt x="862" y="3036"/>
                    <a:pt x="1298" y="3036"/>
                  </a:cubicBezTo>
                  <a:cubicBezTo>
                    <a:pt x="1105" y="2403"/>
                    <a:pt x="1105" y="1699"/>
                    <a:pt x="1347" y="1066"/>
                  </a:cubicBezTo>
                  <a:cubicBezTo>
                    <a:pt x="1686" y="81"/>
                    <a:pt x="2558" y="-271"/>
                    <a:pt x="3236" y="222"/>
                  </a:cubicBezTo>
                  <a:cubicBezTo>
                    <a:pt x="3914" y="784"/>
                    <a:pt x="4156" y="2051"/>
                    <a:pt x="3768" y="3036"/>
                  </a:cubicBezTo>
                  <a:cubicBezTo>
                    <a:pt x="18588" y="15067"/>
                    <a:pt x="18588" y="15067"/>
                    <a:pt x="18588" y="15067"/>
                  </a:cubicBezTo>
                  <a:cubicBezTo>
                    <a:pt x="18927" y="14082"/>
                    <a:pt x="19799" y="13730"/>
                    <a:pt x="20477" y="14223"/>
                  </a:cubicBezTo>
                  <a:cubicBezTo>
                    <a:pt x="21155" y="14786"/>
                    <a:pt x="21397" y="16052"/>
                    <a:pt x="21010" y="17037"/>
                  </a:cubicBezTo>
                  <a:cubicBezTo>
                    <a:pt x="20767" y="17670"/>
                    <a:pt x="20332" y="18022"/>
                    <a:pt x="19896" y="18093"/>
                  </a:cubicBezTo>
                  <a:cubicBezTo>
                    <a:pt x="20089" y="18655"/>
                    <a:pt x="20089" y="19359"/>
                    <a:pt x="19847" y="19992"/>
                  </a:cubicBezTo>
                  <a:cubicBezTo>
                    <a:pt x="19508" y="20977"/>
                    <a:pt x="18636" y="21329"/>
                    <a:pt x="17958" y="20836"/>
                  </a:cubicBezTo>
                  <a:cubicBezTo>
                    <a:pt x="17280" y="20274"/>
                    <a:pt x="17038" y="19007"/>
                    <a:pt x="17426" y="18022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209" y="1370162"/>
              <a:ext cx="1711688" cy="1187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extrusionOk="0">
                  <a:moveTo>
                    <a:pt x="18452" y="21600"/>
                  </a:moveTo>
                  <a:cubicBezTo>
                    <a:pt x="18170" y="21600"/>
                    <a:pt x="17888" y="21531"/>
                    <a:pt x="17607" y="21326"/>
                  </a:cubicBezTo>
                  <a:cubicBezTo>
                    <a:pt x="17184" y="20983"/>
                    <a:pt x="16902" y="20434"/>
                    <a:pt x="16808" y="19749"/>
                  </a:cubicBezTo>
                  <a:cubicBezTo>
                    <a:pt x="16714" y="19337"/>
                    <a:pt x="16714" y="18789"/>
                    <a:pt x="16808" y="18377"/>
                  </a:cubicBezTo>
                  <a:cubicBezTo>
                    <a:pt x="3050" y="7131"/>
                    <a:pt x="3050" y="7131"/>
                    <a:pt x="3050" y="7131"/>
                  </a:cubicBezTo>
                  <a:cubicBezTo>
                    <a:pt x="2721" y="7680"/>
                    <a:pt x="2252" y="7954"/>
                    <a:pt x="1735" y="7954"/>
                  </a:cubicBezTo>
                  <a:cubicBezTo>
                    <a:pt x="1454" y="7954"/>
                    <a:pt x="1172" y="7886"/>
                    <a:pt x="890" y="7680"/>
                  </a:cubicBezTo>
                  <a:cubicBezTo>
                    <a:pt x="468" y="7337"/>
                    <a:pt x="186" y="6789"/>
                    <a:pt x="45" y="6171"/>
                  </a:cubicBezTo>
                  <a:cubicBezTo>
                    <a:pt x="-49" y="5486"/>
                    <a:pt x="-2" y="4800"/>
                    <a:pt x="233" y="4183"/>
                  </a:cubicBezTo>
                  <a:cubicBezTo>
                    <a:pt x="421" y="3634"/>
                    <a:pt x="749" y="3291"/>
                    <a:pt x="1172" y="3086"/>
                  </a:cubicBezTo>
                  <a:cubicBezTo>
                    <a:pt x="1078" y="2469"/>
                    <a:pt x="1125" y="1851"/>
                    <a:pt x="1360" y="1303"/>
                  </a:cubicBezTo>
                  <a:cubicBezTo>
                    <a:pt x="1641" y="480"/>
                    <a:pt x="2252" y="0"/>
                    <a:pt x="2862" y="0"/>
                  </a:cubicBezTo>
                  <a:cubicBezTo>
                    <a:pt x="3144" y="0"/>
                    <a:pt x="3426" y="69"/>
                    <a:pt x="3708" y="274"/>
                  </a:cubicBezTo>
                  <a:cubicBezTo>
                    <a:pt x="4130" y="617"/>
                    <a:pt x="4412" y="1166"/>
                    <a:pt x="4506" y="1851"/>
                  </a:cubicBezTo>
                  <a:cubicBezTo>
                    <a:pt x="4600" y="2331"/>
                    <a:pt x="4600" y="2811"/>
                    <a:pt x="4506" y="3223"/>
                  </a:cubicBezTo>
                  <a:cubicBezTo>
                    <a:pt x="18264" y="14469"/>
                    <a:pt x="18264" y="14469"/>
                    <a:pt x="18264" y="14469"/>
                  </a:cubicBezTo>
                  <a:cubicBezTo>
                    <a:pt x="18593" y="13920"/>
                    <a:pt x="19062" y="13646"/>
                    <a:pt x="19579" y="13646"/>
                  </a:cubicBezTo>
                  <a:cubicBezTo>
                    <a:pt x="19861" y="13646"/>
                    <a:pt x="20142" y="13714"/>
                    <a:pt x="20424" y="13920"/>
                  </a:cubicBezTo>
                  <a:cubicBezTo>
                    <a:pt x="21269" y="14606"/>
                    <a:pt x="21551" y="16183"/>
                    <a:pt x="21081" y="17417"/>
                  </a:cubicBezTo>
                  <a:cubicBezTo>
                    <a:pt x="20894" y="17966"/>
                    <a:pt x="20565" y="18377"/>
                    <a:pt x="20142" y="18583"/>
                  </a:cubicBezTo>
                  <a:cubicBezTo>
                    <a:pt x="20236" y="19131"/>
                    <a:pt x="20189" y="19749"/>
                    <a:pt x="19954" y="20297"/>
                  </a:cubicBezTo>
                  <a:cubicBezTo>
                    <a:pt x="19673" y="21120"/>
                    <a:pt x="19062" y="21600"/>
                    <a:pt x="18452" y="21600"/>
                  </a:cubicBezTo>
                  <a:moveTo>
                    <a:pt x="2909" y="5897"/>
                  </a:moveTo>
                  <a:cubicBezTo>
                    <a:pt x="3003" y="5897"/>
                    <a:pt x="3050" y="5897"/>
                    <a:pt x="3097" y="5966"/>
                  </a:cubicBezTo>
                  <a:cubicBezTo>
                    <a:pt x="17466" y="17623"/>
                    <a:pt x="17466" y="17623"/>
                    <a:pt x="17466" y="17623"/>
                  </a:cubicBezTo>
                  <a:cubicBezTo>
                    <a:pt x="17654" y="17760"/>
                    <a:pt x="17701" y="18103"/>
                    <a:pt x="17607" y="18377"/>
                  </a:cubicBezTo>
                  <a:cubicBezTo>
                    <a:pt x="17466" y="18720"/>
                    <a:pt x="17419" y="19131"/>
                    <a:pt x="17513" y="19474"/>
                  </a:cubicBezTo>
                  <a:cubicBezTo>
                    <a:pt x="17560" y="19817"/>
                    <a:pt x="17748" y="20160"/>
                    <a:pt x="17982" y="20366"/>
                  </a:cubicBezTo>
                  <a:cubicBezTo>
                    <a:pt x="18123" y="20434"/>
                    <a:pt x="18311" y="20503"/>
                    <a:pt x="18452" y="20503"/>
                  </a:cubicBezTo>
                  <a:cubicBezTo>
                    <a:pt x="18828" y="20503"/>
                    <a:pt x="19156" y="20229"/>
                    <a:pt x="19297" y="19817"/>
                  </a:cubicBezTo>
                  <a:cubicBezTo>
                    <a:pt x="19485" y="19337"/>
                    <a:pt x="19485" y="18857"/>
                    <a:pt x="19297" y="18377"/>
                  </a:cubicBezTo>
                  <a:cubicBezTo>
                    <a:pt x="19250" y="18240"/>
                    <a:pt x="19250" y="18034"/>
                    <a:pt x="19344" y="17897"/>
                  </a:cubicBezTo>
                  <a:cubicBezTo>
                    <a:pt x="19391" y="17691"/>
                    <a:pt x="19485" y="17623"/>
                    <a:pt x="19626" y="17623"/>
                  </a:cubicBezTo>
                  <a:cubicBezTo>
                    <a:pt x="19954" y="17554"/>
                    <a:pt x="20283" y="17280"/>
                    <a:pt x="20424" y="16869"/>
                  </a:cubicBezTo>
                  <a:cubicBezTo>
                    <a:pt x="20706" y="16183"/>
                    <a:pt x="20518" y="15291"/>
                    <a:pt x="20048" y="14880"/>
                  </a:cubicBezTo>
                  <a:cubicBezTo>
                    <a:pt x="19908" y="14811"/>
                    <a:pt x="19767" y="14743"/>
                    <a:pt x="19579" y="14743"/>
                  </a:cubicBezTo>
                  <a:cubicBezTo>
                    <a:pt x="19203" y="14743"/>
                    <a:pt x="18874" y="15017"/>
                    <a:pt x="18734" y="15429"/>
                  </a:cubicBezTo>
                  <a:cubicBezTo>
                    <a:pt x="18687" y="15566"/>
                    <a:pt x="18593" y="15703"/>
                    <a:pt x="18499" y="15703"/>
                  </a:cubicBezTo>
                  <a:cubicBezTo>
                    <a:pt x="18405" y="15771"/>
                    <a:pt x="18311" y="15771"/>
                    <a:pt x="18217" y="15703"/>
                  </a:cubicBezTo>
                  <a:cubicBezTo>
                    <a:pt x="3848" y="3977"/>
                    <a:pt x="3848" y="3977"/>
                    <a:pt x="3848" y="3977"/>
                  </a:cubicBezTo>
                  <a:cubicBezTo>
                    <a:pt x="3661" y="3840"/>
                    <a:pt x="3614" y="3497"/>
                    <a:pt x="3708" y="3223"/>
                  </a:cubicBezTo>
                  <a:cubicBezTo>
                    <a:pt x="3848" y="2880"/>
                    <a:pt x="3895" y="2469"/>
                    <a:pt x="3801" y="2126"/>
                  </a:cubicBezTo>
                  <a:cubicBezTo>
                    <a:pt x="3754" y="1783"/>
                    <a:pt x="3567" y="1440"/>
                    <a:pt x="3332" y="1234"/>
                  </a:cubicBezTo>
                  <a:cubicBezTo>
                    <a:pt x="3191" y="1166"/>
                    <a:pt x="3003" y="1097"/>
                    <a:pt x="2862" y="1097"/>
                  </a:cubicBezTo>
                  <a:cubicBezTo>
                    <a:pt x="2487" y="1097"/>
                    <a:pt x="2158" y="1371"/>
                    <a:pt x="2017" y="1851"/>
                  </a:cubicBezTo>
                  <a:cubicBezTo>
                    <a:pt x="1829" y="2263"/>
                    <a:pt x="1829" y="2743"/>
                    <a:pt x="2017" y="3223"/>
                  </a:cubicBezTo>
                  <a:cubicBezTo>
                    <a:pt x="2064" y="3360"/>
                    <a:pt x="2064" y="3566"/>
                    <a:pt x="1970" y="3771"/>
                  </a:cubicBezTo>
                  <a:cubicBezTo>
                    <a:pt x="1923" y="3909"/>
                    <a:pt x="1829" y="3977"/>
                    <a:pt x="1688" y="4046"/>
                  </a:cubicBezTo>
                  <a:cubicBezTo>
                    <a:pt x="1360" y="4046"/>
                    <a:pt x="1031" y="4320"/>
                    <a:pt x="890" y="4731"/>
                  </a:cubicBezTo>
                  <a:cubicBezTo>
                    <a:pt x="749" y="5074"/>
                    <a:pt x="702" y="5486"/>
                    <a:pt x="796" y="5829"/>
                  </a:cubicBezTo>
                  <a:cubicBezTo>
                    <a:pt x="843" y="6240"/>
                    <a:pt x="1031" y="6514"/>
                    <a:pt x="1266" y="6720"/>
                  </a:cubicBezTo>
                  <a:cubicBezTo>
                    <a:pt x="1407" y="6857"/>
                    <a:pt x="1548" y="6857"/>
                    <a:pt x="1735" y="6857"/>
                  </a:cubicBezTo>
                  <a:cubicBezTo>
                    <a:pt x="2111" y="6857"/>
                    <a:pt x="2440" y="6583"/>
                    <a:pt x="2581" y="6171"/>
                  </a:cubicBezTo>
                  <a:cubicBezTo>
                    <a:pt x="2628" y="6034"/>
                    <a:pt x="2721" y="5966"/>
                    <a:pt x="2815" y="5897"/>
                  </a:cubicBezTo>
                  <a:cubicBezTo>
                    <a:pt x="2862" y="5897"/>
                    <a:pt x="2909" y="5897"/>
                    <a:pt x="2909" y="5897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60703" y="1457474"/>
              <a:ext cx="1592509" cy="1065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extrusionOk="0">
                  <a:moveTo>
                    <a:pt x="8459" y="11220"/>
                  </a:moveTo>
                  <a:cubicBezTo>
                    <a:pt x="2526" y="16181"/>
                    <a:pt x="2526" y="16181"/>
                    <a:pt x="2526" y="16181"/>
                  </a:cubicBezTo>
                  <a:cubicBezTo>
                    <a:pt x="2476" y="16257"/>
                    <a:pt x="2425" y="16257"/>
                    <a:pt x="2324" y="16257"/>
                  </a:cubicBezTo>
                  <a:cubicBezTo>
                    <a:pt x="2324" y="16257"/>
                    <a:pt x="2273" y="16257"/>
                    <a:pt x="2222" y="16257"/>
                  </a:cubicBezTo>
                  <a:cubicBezTo>
                    <a:pt x="2121" y="16181"/>
                    <a:pt x="2019" y="16105"/>
                    <a:pt x="1969" y="15952"/>
                  </a:cubicBezTo>
                  <a:cubicBezTo>
                    <a:pt x="1816" y="15494"/>
                    <a:pt x="1462" y="15189"/>
                    <a:pt x="1056" y="15189"/>
                  </a:cubicBezTo>
                  <a:cubicBezTo>
                    <a:pt x="853" y="15189"/>
                    <a:pt x="701" y="15189"/>
                    <a:pt x="549" y="15341"/>
                  </a:cubicBezTo>
                  <a:cubicBezTo>
                    <a:pt x="42" y="15799"/>
                    <a:pt x="-161" y="16792"/>
                    <a:pt x="143" y="17555"/>
                  </a:cubicBezTo>
                  <a:cubicBezTo>
                    <a:pt x="295" y="18013"/>
                    <a:pt x="650" y="18318"/>
                    <a:pt x="1005" y="18318"/>
                  </a:cubicBezTo>
                  <a:cubicBezTo>
                    <a:pt x="1157" y="18394"/>
                    <a:pt x="1259" y="18471"/>
                    <a:pt x="1309" y="18623"/>
                  </a:cubicBezTo>
                  <a:cubicBezTo>
                    <a:pt x="1411" y="18852"/>
                    <a:pt x="1411" y="19081"/>
                    <a:pt x="1360" y="19234"/>
                  </a:cubicBezTo>
                  <a:cubicBezTo>
                    <a:pt x="1157" y="19768"/>
                    <a:pt x="1157" y="20302"/>
                    <a:pt x="1360" y="20760"/>
                  </a:cubicBezTo>
                  <a:cubicBezTo>
                    <a:pt x="1512" y="21295"/>
                    <a:pt x="1867" y="21600"/>
                    <a:pt x="2273" y="21600"/>
                  </a:cubicBezTo>
                  <a:cubicBezTo>
                    <a:pt x="2425" y="21600"/>
                    <a:pt x="2628" y="21524"/>
                    <a:pt x="2780" y="21447"/>
                  </a:cubicBezTo>
                  <a:cubicBezTo>
                    <a:pt x="3033" y="21218"/>
                    <a:pt x="3236" y="20837"/>
                    <a:pt x="3287" y="20455"/>
                  </a:cubicBezTo>
                  <a:cubicBezTo>
                    <a:pt x="3388" y="20074"/>
                    <a:pt x="3338" y="19616"/>
                    <a:pt x="3185" y="19234"/>
                  </a:cubicBezTo>
                  <a:cubicBezTo>
                    <a:pt x="3135" y="19081"/>
                    <a:pt x="3135" y="18929"/>
                    <a:pt x="3135" y="18776"/>
                  </a:cubicBezTo>
                  <a:cubicBezTo>
                    <a:pt x="3185" y="18623"/>
                    <a:pt x="3236" y="18471"/>
                    <a:pt x="3338" y="18394"/>
                  </a:cubicBezTo>
                  <a:cubicBezTo>
                    <a:pt x="10183" y="12670"/>
                    <a:pt x="10183" y="12670"/>
                    <a:pt x="10183" y="12670"/>
                  </a:cubicBezTo>
                  <a:cubicBezTo>
                    <a:pt x="8459" y="11220"/>
                    <a:pt x="8459" y="11220"/>
                    <a:pt x="8459" y="11220"/>
                  </a:cubicBezTo>
                  <a:moveTo>
                    <a:pt x="19107" y="0"/>
                  </a:moveTo>
                  <a:cubicBezTo>
                    <a:pt x="18954" y="0"/>
                    <a:pt x="18752" y="76"/>
                    <a:pt x="18600" y="153"/>
                  </a:cubicBezTo>
                  <a:cubicBezTo>
                    <a:pt x="18346" y="382"/>
                    <a:pt x="18143" y="687"/>
                    <a:pt x="18093" y="1145"/>
                  </a:cubicBezTo>
                  <a:cubicBezTo>
                    <a:pt x="17991" y="1527"/>
                    <a:pt x="18042" y="1984"/>
                    <a:pt x="18194" y="2366"/>
                  </a:cubicBezTo>
                  <a:cubicBezTo>
                    <a:pt x="18295" y="2671"/>
                    <a:pt x="18245" y="3053"/>
                    <a:pt x="18042" y="3206"/>
                  </a:cubicBezTo>
                  <a:cubicBezTo>
                    <a:pt x="11856" y="8396"/>
                    <a:pt x="11856" y="8396"/>
                    <a:pt x="11856" y="8396"/>
                  </a:cubicBezTo>
                  <a:cubicBezTo>
                    <a:pt x="13529" y="9846"/>
                    <a:pt x="13529" y="9846"/>
                    <a:pt x="13529" y="9846"/>
                  </a:cubicBezTo>
                  <a:cubicBezTo>
                    <a:pt x="18853" y="5343"/>
                    <a:pt x="18853" y="5343"/>
                    <a:pt x="18853" y="5343"/>
                  </a:cubicBezTo>
                  <a:cubicBezTo>
                    <a:pt x="18904" y="5343"/>
                    <a:pt x="18954" y="5266"/>
                    <a:pt x="19056" y="5266"/>
                  </a:cubicBezTo>
                  <a:cubicBezTo>
                    <a:pt x="19056" y="5266"/>
                    <a:pt x="19107" y="5343"/>
                    <a:pt x="19157" y="5343"/>
                  </a:cubicBezTo>
                  <a:cubicBezTo>
                    <a:pt x="19259" y="5343"/>
                    <a:pt x="19360" y="5495"/>
                    <a:pt x="19411" y="5648"/>
                  </a:cubicBezTo>
                  <a:cubicBezTo>
                    <a:pt x="19563" y="6106"/>
                    <a:pt x="19918" y="6411"/>
                    <a:pt x="20324" y="6411"/>
                  </a:cubicBezTo>
                  <a:cubicBezTo>
                    <a:pt x="20526" y="6411"/>
                    <a:pt x="20678" y="6335"/>
                    <a:pt x="20831" y="6259"/>
                  </a:cubicBezTo>
                  <a:cubicBezTo>
                    <a:pt x="21084" y="6030"/>
                    <a:pt x="21287" y="5648"/>
                    <a:pt x="21338" y="5266"/>
                  </a:cubicBezTo>
                  <a:cubicBezTo>
                    <a:pt x="21439" y="4885"/>
                    <a:pt x="21388" y="4427"/>
                    <a:pt x="21236" y="4045"/>
                  </a:cubicBezTo>
                  <a:cubicBezTo>
                    <a:pt x="21084" y="3587"/>
                    <a:pt x="20729" y="3282"/>
                    <a:pt x="20374" y="3206"/>
                  </a:cubicBezTo>
                  <a:cubicBezTo>
                    <a:pt x="20222" y="3206"/>
                    <a:pt x="20121" y="3129"/>
                    <a:pt x="20070" y="2900"/>
                  </a:cubicBezTo>
                  <a:cubicBezTo>
                    <a:pt x="19969" y="2748"/>
                    <a:pt x="19969" y="2519"/>
                    <a:pt x="20019" y="2366"/>
                  </a:cubicBezTo>
                  <a:cubicBezTo>
                    <a:pt x="20222" y="1832"/>
                    <a:pt x="20222" y="1298"/>
                    <a:pt x="20019" y="763"/>
                  </a:cubicBezTo>
                  <a:cubicBezTo>
                    <a:pt x="19867" y="305"/>
                    <a:pt x="19512" y="0"/>
                    <a:pt x="19107" y="0"/>
                  </a:cubicBezTo>
                </a:path>
              </a:pathLst>
            </a:cu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750370" y="1905149"/>
              <a:ext cx="257176" cy="14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0" y="10800"/>
                  </a:ln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690045" y="1871812"/>
              <a:ext cx="377826" cy="211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49" y="10719"/>
                  </a:moveTo>
                  <a:lnTo>
                    <a:pt x="0" y="14292"/>
                  </a:lnTo>
                  <a:lnTo>
                    <a:pt x="7351" y="21600"/>
                  </a:lnTo>
                  <a:lnTo>
                    <a:pt x="10800" y="18027"/>
                  </a:lnTo>
                  <a:lnTo>
                    <a:pt x="3449" y="10719"/>
                  </a:lnTo>
                  <a:close/>
                  <a:moveTo>
                    <a:pt x="14430" y="0"/>
                  </a:moveTo>
                  <a:lnTo>
                    <a:pt x="10800" y="3411"/>
                  </a:lnTo>
                  <a:lnTo>
                    <a:pt x="18151" y="10719"/>
                  </a:lnTo>
                  <a:lnTo>
                    <a:pt x="21600" y="7308"/>
                  </a:lnTo>
                  <a:lnTo>
                    <a:pt x="14430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0" y="1397149"/>
              <a:ext cx="1713254" cy="118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extrusionOk="0">
                  <a:moveTo>
                    <a:pt x="7834" y="10560"/>
                  </a:moveTo>
                  <a:cubicBezTo>
                    <a:pt x="3044" y="14469"/>
                    <a:pt x="3044" y="14469"/>
                    <a:pt x="3044" y="14469"/>
                  </a:cubicBezTo>
                  <a:cubicBezTo>
                    <a:pt x="2715" y="13920"/>
                    <a:pt x="2246" y="13646"/>
                    <a:pt x="1729" y="13646"/>
                  </a:cubicBezTo>
                  <a:cubicBezTo>
                    <a:pt x="1447" y="13646"/>
                    <a:pt x="1166" y="13714"/>
                    <a:pt x="884" y="13920"/>
                  </a:cubicBezTo>
                  <a:cubicBezTo>
                    <a:pt x="39" y="14606"/>
                    <a:pt x="-243" y="16183"/>
                    <a:pt x="227" y="17349"/>
                  </a:cubicBezTo>
                  <a:cubicBezTo>
                    <a:pt x="414" y="17897"/>
                    <a:pt x="743" y="18309"/>
                    <a:pt x="1166" y="18514"/>
                  </a:cubicBezTo>
                  <a:cubicBezTo>
                    <a:pt x="1072" y="19131"/>
                    <a:pt x="1119" y="19749"/>
                    <a:pt x="1354" y="20297"/>
                  </a:cubicBezTo>
                  <a:cubicBezTo>
                    <a:pt x="1635" y="21120"/>
                    <a:pt x="2246" y="21600"/>
                    <a:pt x="2856" y="21600"/>
                  </a:cubicBezTo>
                  <a:cubicBezTo>
                    <a:pt x="3138" y="21600"/>
                    <a:pt x="3420" y="21531"/>
                    <a:pt x="3701" y="21257"/>
                  </a:cubicBezTo>
                  <a:cubicBezTo>
                    <a:pt x="4124" y="20983"/>
                    <a:pt x="4406" y="20434"/>
                    <a:pt x="4500" y="19749"/>
                  </a:cubicBezTo>
                  <a:cubicBezTo>
                    <a:pt x="4594" y="19269"/>
                    <a:pt x="4594" y="18789"/>
                    <a:pt x="4500" y="18377"/>
                  </a:cubicBezTo>
                  <a:cubicBezTo>
                    <a:pt x="10933" y="13097"/>
                    <a:pt x="10933" y="13097"/>
                    <a:pt x="10933" y="13097"/>
                  </a:cubicBezTo>
                  <a:cubicBezTo>
                    <a:pt x="10181" y="12480"/>
                    <a:pt x="10181" y="12480"/>
                    <a:pt x="10181" y="12480"/>
                  </a:cubicBezTo>
                  <a:cubicBezTo>
                    <a:pt x="3842" y="17623"/>
                    <a:pt x="3842" y="17623"/>
                    <a:pt x="3842" y="17623"/>
                  </a:cubicBezTo>
                  <a:cubicBezTo>
                    <a:pt x="3748" y="17691"/>
                    <a:pt x="3701" y="17829"/>
                    <a:pt x="3654" y="17966"/>
                  </a:cubicBezTo>
                  <a:cubicBezTo>
                    <a:pt x="3654" y="18103"/>
                    <a:pt x="3654" y="18240"/>
                    <a:pt x="3701" y="18377"/>
                  </a:cubicBezTo>
                  <a:cubicBezTo>
                    <a:pt x="3842" y="18720"/>
                    <a:pt x="3889" y="19131"/>
                    <a:pt x="3795" y="19474"/>
                  </a:cubicBezTo>
                  <a:cubicBezTo>
                    <a:pt x="3748" y="19817"/>
                    <a:pt x="3560" y="20160"/>
                    <a:pt x="3326" y="20366"/>
                  </a:cubicBezTo>
                  <a:cubicBezTo>
                    <a:pt x="3185" y="20434"/>
                    <a:pt x="2997" y="20503"/>
                    <a:pt x="2856" y="20503"/>
                  </a:cubicBezTo>
                  <a:cubicBezTo>
                    <a:pt x="2480" y="20503"/>
                    <a:pt x="2152" y="20229"/>
                    <a:pt x="2011" y="19749"/>
                  </a:cubicBezTo>
                  <a:cubicBezTo>
                    <a:pt x="1823" y="19337"/>
                    <a:pt x="1823" y="18857"/>
                    <a:pt x="2011" y="18377"/>
                  </a:cubicBezTo>
                  <a:cubicBezTo>
                    <a:pt x="2058" y="18240"/>
                    <a:pt x="2058" y="18034"/>
                    <a:pt x="1964" y="17829"/>
                  </a:cubicBezTo>
                  <a:cubicBezTo>
                    <a:pt x="1917" y="17691"/>
                    <a:pt x="1823" y="17623"/>
                    <a:pt x="1682" y="17554"/>
                  </a:cubicBezTo>
                  <a:cubicBezTo>
                    <a:pt x="1354" y="17554"/>
                    <a:pt x="1025" y="17280"/>
                    <a:pt x="884" y="16869"/>
                  </a:cubicBezTo>
                  <a:cubicBezTo>
                    <a:pt x="602" y="16183"/>
                    <a:pt x="790" y="15291"/>
                    <a:pt x="1260" y="14880"/>
                  </a:cubicBezTo>
                  <a:cubicBezTo>
                    <a:pt x="1400" y="14743"/>
                    <a:pt x="1541" y="14743"/>
                    <a:pt x="1729" y="14743"/>
                  </a:cubicBezTo>
                  <a:cubicBezTo>
                    <a:pt x="2105" y="14743"/>
                    <a:pt x="2434" y="15017"/>
                    <a:pt x="2574" y="15429"/>
                  </a:cubicBezTo>
                  <a:cubicBezTo>
                    <a:pt x="2621" y="15566"/>
                    <a:pt x="2715" y="15634"/>
                    <a:pt x="2809" y="15703"/>
                  </a:cubicBezTo>
                  <a:cubicBezTo>
                    <a:pt x="2856" y="15703"/>
                    <a:pt x="2903" y="15703"/>
                    <a:pt x="2903" y="15703"/>
                  </a:cubicBezTo>
                  <a:cubicBezTo>
                    <a:pt x="2997" y="15703"/>
                    <a:pt x="3044" y="15703"/>
                    <a:pt x="3091" y="15634"/>
                  </a:cubicBezTo>
                  <a:cubicBezTo>
                    <a:pt x="8585" y="11177"/>
                    <a:pt x="8585" y="11177"/>
                    <a:pt x="8585" y="11177"/>
                  </a:cubicBezTo>
                  <a:cubicBezTo>
                    <a:pt x="7834" y="10560"/>
                    <a:pt x="7834" y="10560"/>
                    <a:pt x="7834" y="10560"/>
                  </a:cubicBezTo>
                  <a:moveTo>
                    <a:pt x="18446" y="0"/>
                  </a:moveTo>
                  <a:cubicBezTo>
                    <a:pt x="18164" y="0"/>
                    <a:pt x="17882" y="69"/>
                    <a:pt x="17600" y="274"/>
                  </a:cubicBezTo>
                  <a:cubicBezTo>
                    <a:pt x="17178" y="617"/>
                    <a:pt x="16896" y="1166"/>
                    <a:pt x="16802" y="1851"/>
                  </a:cubicBezTo>
                  <a:cubicBezTo>
                    <a:pt x="16708" y="2263"/>
                    <a:pt x="16708" y="2811"/>
                    <a:pt x="16802" y="3223"/>
                  </a:cubicBezTo>
                  <a:cubicBezTo>
                    <a:pt x="10933" y="8023"/>
                    <a:pt x="10933" y="8023"/>
                    <a:pt x="10933" y="8023"/>
                  </a:cubicBezTo>
                  <a:cubicBezTo>
                    <a:pt x="11731" y="8640"/>
                    <a:pt x="11731" y="8640"/>
                    <a:pt x="11731" y="8640"/>
                  </a:cubicBezTo>
                  <a:cubicBezTo>
                    <a:pt x="17460" y="3977"/>
                    <a:pt x="17460" y="3977"/>
                    <a:pt x="17460" y="3977"/>
                  </a:cubicBezTo>
                  <a:cubicBezTo>
                    <a:pt x="17647" y="3840"/>
                    <a:pt x="17694" y="3497"/>
                    <a:pt x="17600" y="3223"/>
                  </a:cubicBezTo>
                  <a:cubicBezTo>
                    <a:pt x="17460" y="2880"/>
                    <a:pt x="17413" y="2469"/>
                    <a:pt x="17507" y="2126"/>
                  </a:cubicBezTo>
                  <a:cubicBezTo>
                    <a:pt x="17554" y="1714"/>
                    <a:pt x="17741" y="1440"/>
                    <a:pt x="17976" y="1234"/>
                  </a:cubicBezTo>
                  <a:cubicBezTo>
                    <a:pt x="18117" y="1166"/>
                    <a:pt x="18305" y="1097"/>
                    <a:pt x="18446" y="1097"/>
                  </a:cubicBezTo>
                  <a:cubicBezTo>
                    <a:pt x="18821" y="1097"/>
                    <a:pt x="19150" y="1371"/>
                    <a:pt x="19291" y="1783"/>
                  </a:cubicBezTo>
                  <a:cubicBezTo>
                    <a:pt x="19479" y="2263"/>
                    <a:pt x="19479" y="2743"/>
                    <a:pt x="19291" y="3223"/>
                  </a:cubicBezTo>
                  <a:cubicBezTo>
                    <a:pt x="19244" y="3360"/>
                    <a:pt x="19244" y="3566"/>
                    <a:pt x="19338" y="3703"/>
                  </a:cubicBezTo>
                  <a:cubicBezTo>
                    <a:pt x="19385" y="3909"/>
                    <a:pt x="19479" y="3977"/>
                    <a:pt x="19620" y="3977"/>
                  </a:cubicBezTo>
                  <a:cubicBezTo>
                    <a:pt x="19948" y="4046"/>
                    <a:pt x="20277" y="4320"/>
                    <a:pt x="20418" y="4731"/>
                  </a:cubicBezTo>
                  <a:cubicBezTo>
                    <a:pt x="20559" y="5074"/>
                    <a:pt x="20606" y="5486"/>
                    <a:pt x="20512" y="5829"/>
                  </a:cubicBezTo>
                  <a:cubicBezTo>
                    <a:pt x="20465" y="6171"/>
                    <a:pt x="20277" y="6514"/>
                    <a:pt x="20042" y="6720"/>
                  </a:cubicBezTo>
                  <a:cubicBezTo>
                    <a:pt x="19901" y="6789"/>
                    <a:pt x="19760" y="6857"/>
                    <a:pt x="19573" y="6857"/>
                  </a:cubicBezTo>
                  <a:cubicBezTo>
                    <a:pt x="19197" y="6857"/>
                    <a:pt x="18868" y="6583"/>
                    <a:pt x="18727" y="6171"/>
                  </a:cubicBezTo>
                  <a:cubicBezTo>
                    <a:pt x="18680" y="6034"/>
                    <a:pt x="18587" y="5897"/>
                    <a:pt x="18493" y="5897"/>
                  </a:cubicBezTo>
                  <a:cubicBezTo>
                    <a:pt x="18446" y="5897"/>
                    <a:pt x="18399" y="5829"/>
                    <a:pt x="18399" y="5829"/>
                  </a:cubicBezTo>
                  <a:cubicBezTo>
                    <a:pt x="18305" y="5829"/>
                    <a:pt x="18258" y="5897"/>
                    <a:pt x="18211" y="5897"/>
                  </a:cubicBezTo>
                  <a:cubicBezTo>
                    <a:pt x="13280" y="9943"/>
                    <a:pt x="13280" y="9943"/>
                    <a:pt x="13280" y="9943"/>
                  </a:cubicBezTo>
                  <a:cubicBezTo>
                    <a:pt x="14079" y="10560"/>
                    <a:pt x="14079" y="10560"/>
                    <a:pt x="14079" y="10560"/>
                  </a:cubicBezTo>
                  <a:cubicBezTo>
                    <a:pt x="18258" y="7131"/>
                    <a:pt x="18258" y="7131"/>
                    <a:pt x="18258" y="7131"/>
                  </a:cubicBezTo>
                  <a:cubicBezTo>
                    <a:pt x="18587" y="7680"/>
                    <a:pt x="19056" y="7954"/>
                    <a:pt x="19573" y="7954"/>
                  </a:cubicBezTo>
                  <a:cubicBezTo>
                    <a:pt x="19854" y="7954"/>
                    <a:pt x="20136" y="7886"/>
                    <a:pt x="20418" y="7680"/>
                  </a:cubicBezTo>
                  <a:cubicBezTo>
                    <a:pt x="20840" y="7337"/>
                    <a:pt x="21122" y="6789"/>
                    <a:pt x="21263" y="6103"/>
                  </a:cubicBezTo>
                  <a:cubicBezTo>
                    <a:pt x="21357" y="5486"/>
                    <a:pt x="21310" y="4800"/>
                    <a:pt x="21075" y="4183"/>
                  </a:cubicBezTo>
                  <a:cubicBezTo>
                    <a:pt x="20887" y="3634"/>
                    <a:pt x="20559" y="3223"/>
                    <a:pt x="20136" y="3017"/>
                  </a:cubicBezTo>
                  <a:cubicBezTo>
                    <a:pt x="20230" y="2469"/>
                    <a:pt x="20183" y="1851"/>
                    <a:pt x="19948" y="1303"/>
                  </a:cubicBezTo>
                  <a:cubicBezTo>
                    <a:pt x="19667" y="480"/>
                    <a:pt x="19056" y="0"/>
                    <a:pt x="18446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690045" y="1871812"/>
              <a:ext cx="188914" cy="104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03" y="0"/>
                  </a:moveTo>
                  <a:lnTo>
                    <a:pt x="0" y="14727"/>
                  </a:lnTo>
                  <a:lnTo>
                    <a:pt x="6897" y="21600"/>
                  </a:lnTo>
                  <a:lnTo>
                    <a:pt x="21600" y="6873"/>
                  </a:lnTo>
                  <a:lnTo>
                    <a:pt x="14703" y="0"/>
                  </a:lnTo>
                  <a:close/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629720" y="1838474"/>
              <a:ext cx="312739" cy="1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66" y="13079"/>
                  </a:moveTo>
                  <a:lnTo>
                    <a:pt x="0" y="17240"/>
                  </a:lnTo>
                  <a:lnTo>
                    <a:pt x="4166" y="21600"/>
                  </a:lnTo>
                  <a:lnTo>
                    <a:pt x="8333" y="17240"/>
                  </a:lnTo>
                  <a:lnTo>
                    <a:pt x="4166" y="13079"/>
                  </a:lnTo>
                  <a:close/>
                  <a:moveTo>
                    <a:pt x="17214" y="0"/>
                  </a:moveTo>
                  <a:lnTo>
                    <a:pt x="13048" y="4161"/>
                  </a:lnTo>
                  <a:lnTo>
                    <a:pt x="17214" y="8323"/>
                  </a:lnTo>
                  <a:lnTo>
                    <a:pt x="21600" y="4161"/>
                  </a:lnTo>
                  <a:lnTo>
                    <a:pt x="17214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878958" y="1976587"/>
              <a:ext cx="188913" cy="106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03" y="0"/>
                  </a:moveTo>
                  <a:lnTo>
                    <a:pt x="0" y="14507"/>
                  </a:lnTo>
                  <a:lnTo>
                    <a:pt x="7261" y="21600"/>
                  </a:lnTo>
                  <a:lnTo>
                    <a:pt x="21600" y="7093"/>
                  </a:lnTo>
                  <a:lnTo>
                    <a:pt x="14703" y="0"/>
                  </a:lnTo>
                  <a:close/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818633" y="1943249"/>
              <a:ext cx="312738" cy="173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166" y="13079"/>
                  </a:moveTo>
                  <a:lnTo>
                    <a:pt x="0" y="17439"/>
                  </a:lnTo>
                  <a:lnTo>
                    <a:pt x="4166" y="21600"/>
                  </a:lnTo>
                  <a:lnTo>
                    <a:pt x="8552" y="17439"/>
                  </a:lnTo>
                  <a:lnTo>
                    <a:pt x="4166" y="13079"/>
                  </a:lnTo>
                  <a:close/>
                  <a:moveTo>
                    <a:pt x="17214" y="0"/>
                  </a:moveTo>
                  <a:lnTo>
                    <a:pt x="13048" y="4161"/>
                  </a:lnTo>
                  <a:lnTo>
                    <a:pt x="17214" y="8521"/>
                  </a:lnTo>
                  <a:lnTo>
                    <a:pt x="21600" y="4161"/>
                  </a:lnTo>
                  <a:lnTo>
                    <a:pt x="17214" y="0"/>
                  </a:ln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29563" y="1397281"/>
              <a:ext cx="1652752" cy="1125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036" extrusionOk="0">
                  <a:moveTo>
                    <a:pt x="17426" y="3038"/>
                  </a:moveTo>
                  <a:cubicBezTo>
                    <a:pt x="2606" y="14999"/>
                    <a:pt x="2606" y="14999"/>
                    <a:pt x="2606" y="14999"/>
                  </a:cubicBezTo>
                  <a:cubicBezTo>
                    <a:pt x="2267" y="14014"/>
                    <a:pt x="1395" y="13662"/>
                    <a:pt x="717" y="14225"/>
                  </a:cubicBezTo>
                  <a:cubicBezTo>
                    <a:pt x="39" y="14788"/>
                    <a:pt x="-203" y="16054"/>
                    <a:pt x="184" y="17039"/>
                  </a:cubicBezTo>
                  <a:cubicBezTo>
                    <a:pt x="427" y="17672"/>
                    <a:pt x="862" y="18024"/>
                    <a:pt x="1298" y="18024"/>
                  </a:cubicBezTo>
                  <a:cubicBezTo>
                    <a:pt x="1105" y="18657"/>
                    <a:pt x="1105" y="19361"/>
                    <a:pt x="1347" y="19994"/>
                  </a:cubicBezTo>
                  <a:cubicBezTo>
                    <a:pt x="1686" y="20979"/>
                    <a:pt x="2558" y="21331"/>
                    <a:pt x="3236" y="20768"/>
                  </a:cubicBezTo>
                  <a:cubicBezTo>
                    <a:pt x="3914" y="20276"/>
                    <a:pt x="4156" y="19009"/>
                    <a:pt x="3768" y="18024"/>
                  </a:cubicBezTo>
                  <a:cubicBezTo>
                    <a:pt x="18588" y="5993"/>
                    <a:pt x="18588" y="5993"/>
                    <a:pt x="18588" y="5993"/>
                  </a:cubicBezTo>
                  <a:cubicBezTo>
                    <a:pt x="18927" y="6978"/>
                    <a:pt x="19799" y="7330"/>
                    <a:pt x="20477" y="6837"/>
                  </a:cubicBezTo>
                  <a:cubicBezTo>
                    <a:pt x="21155" y="6274"/>
                    <a:pt x="21397" y="5008"/>
                    <a:pt x="21010" y="4023"/>
                  </a:cubicBezTo>
                  <a:cubicBezTo>
                    <a:pt x="20767" y="3390"/>
                    <a:pt x="20332" y="3038"/>
                    <a:pt x="19896" y="2967"/>
                  </a:cubicBezTo>
                  <a:cubicBezTo>
                    <a:pt x="20089" y="2405"/>
                    <a:pt x="20089" y="1631"/>
                    <a:pt x="19847" y="997"/>
                  </a:cubicBezTo>
                  <a:cubicBezTo>
                    <a:pt x="19508" y="83"/>
                    <a:pt x="18636" y="-269"/>
                    <a:pt x="17958" y="224"/>
                  </a:cubicBezTo>
                  <a:cubicBezTo>
                    <a:pt x="17280" y="786"/>
                    <a:pt x="17038" y="2053"/>
                    <a:pt x="17426" y="3038"/>
                  </a:cubicBezTo>
                  <a:close/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0" y="1366987"/>
              <a:ext cx="1713254" cy="1185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extrusionOk="0">
                  <a:moveTo>
                    <a:pt x="2856" y="21600"/>
                  </a:moveTo>
                  <a:cubicBezTo>
                    <a:pt x="2246" y="21600"/>
                    <a:pt x="1635" y="21120"/>
                    <a:pt x="1354" y="20297"/>
                  </a:cubicBezTo>
                  <a:cubicBezTo>
                    <a:pt x="1119" y="19749"/>
                    <a:pt x="1072" y="19131"/>
                    <a:pt x="1166" y="18514"/>
                  </a:cubicBezTo>
                  <a:cubicBezTo>
                    <a:pt x="743" y="18309"/>
                    <a:pt x="414" y="17966"/>
                    <a:pt x="227" y="17349"/>
                  </a:cubicBezTo>
                  <a:cubicBezTo>
                    <a:pt x="-243" y="16183"/>
                    <a:pt x="39" y="14606"/>
                    <a:pt x="884" y="13920"/>
                  </a:cubicBezTo>
                  <a:cubicBezTo>
                    <a:pt x="1166" y="13714"/>
                    <a:pt x="1447" y="13646"/>
                    <a:pt x="1729" y="13646"/>
                  </a:cubicBezTo>
                  <a:cubicBezTo>
                    <a:pt x="2246" y="13646"/>
                    <a:pt x="2715" y="13920"/>
                    <a:pt x="3044" y="14469"/>
                  </a:cubicBezTo>
                  <a:cubicBezTo>
                    <a:pt x="16802" y="3223"/>
                    <a:pt x="16802" y="3223"/>
                    <a:pt x="16802" y="3223"/>
                  </a:cubicBezTo>
                  <a:cubicBezTo>
                    <a:pt x="16708" y="2811"/>
                    <a:pt x="16708" y="2263"/>
                    <a:pt x="16802" y="1851"/>
                  </a:cubicBezTo>
                  <a:cubicBezTo>
                    <a:pt x="16896" y="1166"/>
                    <a:pt x="17178" y="617"/>
                    <a:pt x="17600" y="274"/>
                  </a:cubicBezTo>
                  <a:cubicBezTo>
                    <a:pt x="17882" y="69"/>
                    <a:pt x="18164" y="0"/>
                    <a:pt x="18446" y="0"/>
                  </a:cubicBezTo>
                  <a:cubicBezTo>
                    <a:pt x="19056" y="0"/>
                    <a:pt x="19667" y="480"/>
                    <a:pt x="19948" y="1303"/>
                  </a:cubicBezTo>
                  <a:cubicBezTo>
                    <a:pt x="20183" y="1851"/>
                    <a:pt x="20230" y="2469"/>
                    <a:pt x="20136" y="3017"/>
                  </a:cubicBezTo>
                  <a:cubicBezTo>
                    <a:pt x="20559" y="3223"/>
                    <a:pt x="20887" y="3634"/>
                    <a:pt x="21075" y="4183"/>
                  </a:cubicBezTo>
                  <a:cubicBezTo>
                    <a:pt x="21310" y="4800"/>
                    <a:pt x="21357" y="5486"/>
                    <a:pt x="21263" y="6103"/>
                  </a:cubicBezTo>
                  <a:cubicBezTo>
                    <a:pt x="21122" y="6789"/>
                    <a:pt x="20840" y="7337"/>
                    <a:pt x="20418" y="7680"/>
                  </a:cubicBezTo>
                  <a:cubicBezTo>
                    <a:pt x="20183" y="7886"/>
                    <a:pt x="19854" y="7954"/>
                    <a:pt x="19573" y="7954"/>
                  </a:cubicBezTo>
                  <a:cubicBezTo>
                    <a:pt x="19056" y="7954"/>
                    <a:pt x="18587" y="7680"/>
                    <a:pt x="18258" y="7131"/>
                  </a:cubicBezTo>
                  <a:cubicBezTo>
                    <a:pt x="4500" y="18377"/>
                    <a:pt x="4500" y="18377"/>
                    <a:pt x="4500" y="18377"/>
                  </a:cubicBezTo>
                  <a:cubicBezTo>
                    <a:pt x="4594" y="18789"/>
                    <a:pt x="4594" y="19269"/>
                    <a:pt x="4500" y="19749"/>
                  </a:cubicBezTo>
                  <a:cubicBezTo>
                    <a:pt x="4406" y="20434"/>
                    <a:pt x="4124" y="20983"/>
                    <a:pt x="3701" y="21257"/>
                  </a:cubicBezTo>
                  <a:cubicBezTo>
                    <a:pt x="3420" y="21531"/>
                    <a:pt x="3138" y="21600"/>
                    <a:pt x="2856" y="21600"/>
                  </a:cubicBezTo>
                  <a:close/>
                  <a:moveTo>
                    <a:pt x="1729" y="14743"/>
                  </a:moveTo>
                  <a:cubicBezTo>
                    <a:pt x="1541" y="14743"/>
                    <a:pt x="1400" y="14743"/>
                    <a:pt x="1260" y="14880"/>
                  </a:cubicBezTo>
                  <a:cubicBezTo>
                    <a:pt x="790" y="15291"/>
                    <a:pt x="602" y="16183"/>
                    <a:pt x="884" y="16869"/>
                  </a:cubicBezTo>
                  <a:cubicBezTo>
                    <a:pt x="1025" y="17280"/>
                    <a:pt x="1354" y="17554"/>
                    <a:pt x="1682" y="17554"/>
                  </a:cubicBezTo>
                  <a:cubicBezTo>
                    <a:pt x="1823" y="17623"/>
                    <a:pt x="1917" y="17691"/>
                    <a:pt x="1964" y="17829"/>
                  </a:cubicBezTo>
                  <a:cubicBezTo>
                    <a:pt x="2058" y="18034"/>
                    <a:pt x="2058" y="18240"/>
                    <a:pt x="2011" y="18377"/>
                  </a:cubicBezTo>
                  <a:cubicBezTo>
                    <a:pt x="1823" y="18857"/>
                    <a:pt x="1823" y="19337"/>
                    <a:pt x="2011" y="19749"/>
                  </a:cubicBezTo>
                  <a:cubicBezTo>
                    <a:pt x="2152" y="20229"/>
                    <a:pt x="2480" y="20503"/>
                    <a:pt x="2856" y="20503"/>
                  </a:cubicBezTo>
                  <a:cubicBezTo>
                    <a:pt x="2997" y="20503"/>
                    <a:pt x="3185" y="20434"/>
                    <a:pt x="3326" y="20366"/>
                  </a:cubicBezTo>
                  <a:cubicBezTo>
                    <a:pt x="3560" y="20160"/>
                    <a:pt x="3748" y="19817"/>
                    <a:pt x="3795" y="19474"/>
                  </a:cubicBezTo>
                  <a:cubicBezTo>
                    <a:pt x="3889" y="19131"/>
                    <a:pt x="3842" y="18720"/>
                    <a:pt x="3701" y="18377"/>
                  </a:cubicBezTo>
                  <a:cubicBezTo>
                    <a:pt x="3654" y="18240"/>
                    <a:pt x="3654" y="18103"/>
                    <a:pt x="3654" y="17966"/>
                  </a:cubicBezTo>
                  <a:cubicBezTo>
                    <a:pt x="3701" y="17829"/>
                    <a:pt x="3748" y="17691"/>
                    <a:pt x="3842" y="17623"/>
                  </a:cubicBezTo>
                  <a:cubicBezTo>
                    <a:pt x="18211" y="5897"/>
                    <a:pt x="18211" y="5897"/>
                    <a:pt x="18211" y="5897"/>
                  </a:cubicBezTo>
                  <a:cubicBezTo>
                    <a:pt x="18305" y="5829"/>
                    <a:pt x="18399" y="5829"/>
                    <a:pt x="18493" y="5897"/>
                  </a:cubicBezTo>
                  <a:cubicBezTo>
                    <a:pt x="18587" y="5897"/>
                    <a:pt x="18680" y="6034"/>
                    <a:pt x="18727" y="6171"/>
                  </a:cubicBezTo>
                  <a:cubicBezTo>
                    <a:pt x="18868" y="6583"/>
                    <a:pt x="19197" y="6857"/>
                    <a:pt x="19573" y="6857"/>
                  </a:cubicBezTo>
                  <a:cubicBezTo>
                    <a:pt x="19760" y="6857"/>
                    <a:pt x="19901" y="6789"/>
                    <a:pt x="20042" y="6720"/>
                  </a:cubicBezTo>
                  <a:cubicBezTo>
                    <a:pt x="20277" y="6514"/>
                    <a:pt x="20465" y="6171"/>
                    <a:pt x="20512" y="5829"/>
                  </a:cubicBezTo>
                  <a:cubicBezTo>
                    <a:pt x="20606" y="5486"/>
                    <a:pt x="20559" y="5074"/>
                    <a:pt x="20418" y="4731"/>
                  </a:cubicBezTo>
                  <a:cubicBezTo>
                    <a:pt x="20277" y="4320"/>
                    <a:pt x="19948" y="4046"/>
                    <a:pt x="19620" y="3977"/>
                  </a:cubicBezTo>
                  <a:cubicBezTo>
                    <a:pt x="19479" y="3977"/>
                    <a:pt x="19385" y="3909"/>
                    <a:pt x="19338" y="3703"/>
                  </a:cubicBezTo>
                  <a:cubicBezTo>
                    <a:pt x="19244" y="3566"/>
                    <a:pt x="19244" y="3360"/>
                    <a:pt x="19291" y="3223"/>
                  </a:cubicBezTo>
                  <a:cubicBezTo>
                    <a:pt x="19479" y="2743"/>
                    <a:pt x="19479" y="2263"/>
                    <a:pt x="19291" y="1783"/>
                  </a:cubicBezTo>
                  <a:cubicBezTo>
                    <a:pt x="19150" y="1371"/>
                    <a:pt x="18821" y="1097"/>
                    <a:pt x="18446" y="1097"/>
                  </a:cubicBezTo>
                  <a:cubicBezTo>
                    <a:pt x="18305" y="1097"/>
                    <a:pt x="18117" y="1166"/>
                    <a:pt x="17976" y="1234"/>
                  </a:cubicBezTo>
                  <a:cubicBezTo>
                    <a:pt x="17741" y="1440"/>
                    <a:pt x="17554" y="1714"/>
                    <a:pt x="17507" y="2126"/>
                  </a:cubicBezTo>
                  <a:cubicBezTo>
                    <a:pt x="17413" y="2469"/>
                    <a:pt x="17460" y="2880"/>
                    <a:pt x="17600" y="3223"/>
                  </a:cubicBezTo>
                  <a:cubicBezTo>
                    <a:pt x="17694" y="3497"/>
                    <a:pt x="17647" y="3840"/>
                    <a:pt x="17460" y="3977"/>
                  </a:cubicBezTo>
                  <a:cubicBezTo>
                    <a:pt x="3091" y="15634"/>
                    <a:pt x="3091" y="15634"/>
                    <a:pt x="3091" y="15634"/>
                  </a:cubicBezTo>
                  <a:cubicBezTo>
                    <a:pt x="2997" y="15703"/>
                    <a:pt x="2903" y="15771"/>
                    <a:pt x="2809" y="15703"/>
                  </a:cubicBezTo>
                  <a:cubicBezTo>
                    <a:pt x="2715" y="15634"/>
                    <a:pt x="2621" y="15566"/>
                    <a:pt x="2574" y="15429"/>
                  </a:cubicBezTo>
                  <a:cubicBezTo>
                    <a:pt x="2434" y="15017"/>
                    <a:pt x="2105" y="14743"/>
                    <a:pt x="1729" y="14743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335166" y="30143"/>
              <a:ext cx="1154980" cy="133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25" extrusionOk="0">
                  <a:moveTo>
                    <a:pt x="21469" y="9237"/>
                  </a:moveTo>
                  <a:cubicBezTo>
                    <a:pt x="21469" y="4048"/>
                    <a:pt x="16490" y="-175"/>
                    <a:pt x="10388" y="6"/>
                  </a:cubicBezTo>
                  <a:cubicBezTo>
                    <a:pt x="4708" y="127"/>
                    <a:pt x="150" y="3988"/>
                    <a:pt x="9" y="8936"/>
                  </a:cubicBezTo>
                  <a:cubicBezTo>
                    <a:pt x="-131" y="11892"/>
                    <a:pt x="1412" y="14607"/>
                    <a:pt x="3866" y="16357"/>
                  </a:cubicBezTo>
                  <a:cubicBezTo>
                    <a:pt x="4638" y="16900"/>
                    <a:pt x="5059" y="17684"/>
                    <a:pt x="5059" y="18529"/>
                  </a:cubicBezTo>
                  <a:cubicBezTo>
                    <a:pt x="5059" y="20158"/>
                    <a:pt x="6531" y="21425"/>
                    <a:pt x="8355" y="21425"/>
                  </a:cubicBezTo>
                  <a:cubicBezTo>
                    <a:pt x="13053" y="21425"/>
                    <a:pt x="13053" y="21425"/>
                    <a:pt x="13053" y="21425"/>
                  </a:cubicBezTo>
                  <a:cubicBezTo>
                    <a:pt x="14947" y="21425"/>
                    <a:pt x="16420" y="20158"/>
                    <a:pt x="16420" y="18529"/>
                  </a:cubicBezTo>
                  <a:cubicBezTo>
                    <a:pt x="16420" y="17684"/>
                    <a:pt x="16840" y="16900"/>
                    <a:pt x="17612" y="16357"/>
                  </a:cubicBezTo>
                  <a:cubicBezTo>
                    <a:pt x="19996" y="14667"/>
                    <a:pt x="21469" y="12133"/>
                    <a:pt x="21469" y="9237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304984" y="0"/>
              <a:ext cx="1215325" cy="139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32" extrusionOk="0">
                  <a:moveTo>
                    <a:pt x="12942" y="21432"/>
                  </a:moveTo>
                  <a:cubicBezTo>
                    <a:pt x="8475" y="21432"/>
                    <a:pt x="8475" y="21432"/>
                    <a:pt x="8475" y="21432"/>
                  </a:cubicBezTo>
                  <a:cubicBezTo>
                    <a:pt x="6475" y="21432"/>
                    <a:pt x="4808" y="19988"/>
                    <a:pt x="4808" y="18198"/>
                  </a:cubicBezTo>
                  <a:cubicBezTo>
                    <a:pt x="4808" y="17562"/>
                    <a:pt x="4475" y="16927"/>
                    <a:pt x="3875" y="16465"/>
                  </a:cubicBezTo>
                  <a:cubicBezTo>
                    <a:pt x="1275" y="14617"/>
                    <a:pt x="-125" y="11903"/>
                    <a:pt x="8" y="9015"/>
                  </a:cubicBezTo>
                  <a:cubicBezTo>
                    <a:pt x="208" y="3990"/>
                    <a:pt x="4675" y="121"/>
                    <a:pt x="10408" y="5"/>
                  </a:cubicBezTo>
                  <a:cubicBezTo>
                    <a:pt x="16475" y="-168"/>
                    <a:pt x="21475" y="4106"/>
                    <a:pt x="21475" y="9304"/>
                  </a:cubicBezTo>
                  <a:cubicBezTo>
                    <a:pt x="21475" y="12076"/>
                    <a:pt x="20075" y="14675"/>
                    <a:pt x="17608" y="16465"/>
                  </a:cubicBezTo>
                  <a:cubicBezTo>
                    <a:pt x="17008" y="16927"/>
                    <a:pt x="16675" y="17562"/>
                    <a:pt x="16675" y="18198"/>
                  </a:cubicBezTo>
                  <a:cubicBezTo>
                    <a:pt x="16675" y="19988"/>
                    <a:pt x="15008" y="21432"/>
                    <a:pt x="12942" y="21432"/>
                  </a:cubicBezTo>
                  <a:moveTo>
                    <a:pt x="10742" y="929"/>
                  </a:moveTo>
                  <a:cubicBezTo>
                    <a:pt x="10608" y="929"/>
                    <a:pt x="10542" y="929"/>
                    <a:pt x="10475" y="929"/>
                  </a:cubicBezTo>
                  <a:cubicBezTo>
                    <a:pt x="5275" y="1045"/>
                    <a:pt x="1208" y="4510"/>
                    <a:pt x="1075" y="9015"/>
                  </a:cubicBezTo>
                  <a:cubicBezTo>
                    <a:pt x="942" y="11614"/>
                    <a:pt x="2208" y="14097"/>
                    <a:pt x="4542" y="15772"/>
                  </a:cubicBezTo>
                  <a:cubicBezTo>
                    <a:pt x="5342" y="16350"/>
                    <a:pt x="5875" y="17274"/>
                    <a:pt x="5875" y="18198"/>
                  </a:cubicBezTo>
                  <a:cubicBezTo>
                    <a:pt x="5875" y="19468"/>
                    <a:pt x="7075" y="20508"/>
                    <a:pt x="8475" y="20508"/>
                  </a:cubicBezTo>
                  <a:cubicBezTo>
                    <a:pt x="12942" y="20508"/>
                    <a:pt x="12942" y="20508"/>
                    <a:pt x="12942" y="20508"/>
                  </a:cubicBezTo>
                  <a:cubicBezTo>
                    <a:pt x="14408" y="20508"/>
                    <a:pt x="15608" y="19468"/>
                    <a:pt x="15608" y="18198"/>
                  </a:cubicBezTo>
                  <a:cubicBezTo>
                    <a:pt x="15608" y="17274"/>
                    <a:pt x="16075" y="16350"/>
                    <a:pt x="16942" y="15772"/>
                  </a:cubicBezTo>
                  <a:cubicBezTo>
                    <a:pt x="19142" y="14155"/>
                    <a:pt x="20408" y="11787"/>
                    <a:pt x="20408" y="9304"/>
                  </a:cubicBezTo>
                  <a:cubicBezTo>
                    <a:pt x="20408" y="4683"/>
                    <a:pt x="16075" y="929"/>
                    <a:pt x="10742" y="929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304984" y="620862"/>
              <a:ext cx="1215325" cy="806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21475" y="0"/>
                  </a:moveTo>
                  <a:cubicBezTo>
                    <a:pt x="21408" y="4744"/>
                    <a:pt x="20008" y="9084"/>
                    <a:pt x="17608" y="12112"/>
                  </a:cubicBezTo>
                  <a:cubicBezTo>
                    <a:pt x="17008" y="12920"/>
                    <a:pt x="16675" y="14030"/>
                    <a:pt x="16675" y="15140"/>
                  </a:cubicBezTo>
                  <a:cubicBezTo>
                    <a:pt x="16675" y="18269"/>
                    <a:pt x="15008" y="20793"/>
                    <a:pt x="12942" y="20793"/>
                  </a:cubicBezTo>
                  <a:cubicBezTo>
                    <a:pt x="8475" y="20793"/>
                    <a:pt x="8475" y="20793"/>
                    <a:pt x="8475" y="20793"/>
                  </a:cubicBezTo>
                  <a:cubicBezTo>
                    <a:pt x="6475" y="20793"/>
                    <a:pt x="4808" y="18269"/>
                    <a:pt x="4808" y="15140"/>
                  </a:cubicBezTo>
                  <a:cubicBezTo>
                    <a:pt x="4808" y="14030"/>
                    <a:pt x="4475" y="12920"/>
                    <a:pt x="3875" y="12112"/>
                  </a:cubicBezTo>
                  <a:cubicBezTo>
                    <a:pt x="1475" y="9084"/>
                    <a:pt x="75" y="4744"/>
                    <a:pt x="8" y="0"/>
                  </a:cubicBezTo>
                  <a:cubicBezTo>
                    <a:pt x="-125" y="5047"/>
                    <a:pt x="1275" y="9690"/>
                    <a:pt x="3875" y="12920"/>
                  </a:cubicBezTo>
                  <a:cubicBezTo>
                    <a:pt x="4475" y="13727"/>
                    <a:pt x="4808" y="14837"/>
                    <a:pt x="4808" y="15948"/>
                  </a:cubicBezTo>
                  <a:cubicBezTo>
                    <a:pt x="4808" y="19077"/>
                    <a:pt x="6475" y="21600"/>
                    <a:pt x="8475" y="21600"/>
                  </a:cubicBezTo>
                  <a:cubicBezTo>
                    <a:pt x="12942" y="21600"/>
                    <a:pt x="12942" y="21600"/>
                    <a:pt x="12942" y="21600"/>
                  </a:cubicBezTo>
                  <a:cubicBezTo>
                    <a:pt x="15008" y="21600"/>
                    <a:pt x="16675" y="19077"/>
                    <a:pt x="16675" y="15948"/>
                  </a:cubicBezTo>
                  <a:cubicBezTo>
                    <a:pt x="16675" y="14837"/>
                    <a:pt x="17008" y="13727"/>
                    <a:pt x="17608" y="12920"/>
                  </a:cubicBezTo>
                  <a:cubicBezTo>
                    <a:pt x="20075" y="9791"/>
                    <a:pt x="21475" y="5249"/>
                    <a:pt x="21475" y="404"/>
                  </a:cubicBezTo>
                  <a:cubicBezTo>
                    <a:pt x="21475" y="303"/>
                    <a:pt x="21475" y="101"/>
                    <a:pt x="21475" y="0"/>
                  </a:cubicBezTo>
                </a:path>
              </a:pathLst>
            </a:custGeom>
            <a:solidFill>
              <a:srgbClr val="808080">
                <a:alpha val="1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335166" y="30143"/>
              <a:ext cx="1154980" cy="1336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25" extrusionOk="0">
                  <a:moveTo>
                    <a:pt x="21469" y="9237"/>
                  </a:moveTo>
                  <a:cubicBezTo>
                    <a:pt x="21469" y="4048"/>
                    <a:pt x="16490" y="-175"/>
                    <a:pt x="10388" y="6"/>
                  </a:cubicBezTo>
                  <a:cubicBezTo>
                    <a:pt x="4708" y="127"/>
                    <a:pt x="150" y="3988"/>
                    <a:pt x="9" y="8936"/>
                  </a:cubicBezTo>
                  <a:cubicBezTo>
                    <a:pt x="-131" y="11892"/>
                    <a:pt x="1412" y="14607"/>
                    <a:pt x="3866" y="16357"/>
                  </a:cubicBezTo>
                  <a:cubicBezTo>
                    <a:pt x="4638" y="16900"/>
                    <a:pt x="5059" y="17684"/>
                    <a:pt x="5059" y="18529"/>
                  </a:cubicBezTo>
                  <a:cubicBezTo>
                    <a:pt x="5059" y="20158"/>
                    <a:pt x="6531" y="21425"/>
                    <a:pt x="8355" y="21425"/>
                  </a:cubicBezTo>
                  <a:cubicBezTo>
                    <a:pt x="13053" y="21425"/>
                    <a:pt x="13053" y="21425"/>
                    <a:pt x="13053" y="21425"/>
                  </a:cubicBezTo>
                  <a:cubicBezTo>
                    <a:pt x="14947" y="21425"/>
                    <a:pt x="16420" y="20158"/>
                    <a:pt x="16420" y="18529"/>
                  </a:cubicBezTo>
                  <a:cubicBezTo>
                    <a:pt x="16420" y="17684"/>
                    <a:pt x="16840" y="16900"/>
                    <a:pt x="17612" y="16357"/>
                  </a:cubicBezTo>
                  <a:cubicBezTo>
                    <a:pt x="19996" y="14667"/>
                    <a:pt x="21469" y="12133"/>
                    <a:pt x="21469" y="9237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304984" y="0"/>
              <a:ext cx="1215325" cy="139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432" extrusionOk="0">
                  <a:moveTo>
                    <a:pt x="12942" y="21432"/>
                  </a:moveTo>
                  <a:cubicBezTo>
                    <a:pt x="8475" y="21432"/>
                    <a:pt x="8475" y="21432"/>
                    <a:pt x="8475" y="21432"/>
                  </a:cubicBezTo>
                  <a:cubicBezTo>
                    <a:pt x="6475" y="21432"/>
                    <a:pt x="4808" y="19988"/>
                    <a:pt x="4808" y="18198"/>
                  </a:cubicBezTo>
                  <a:cubicBezTo>
                    <a:pt x="4808" y="17562"/>
                    <a:pt x="4475" y="16927"/>
                    <a:pt x="3875" y="16465"/>
                  </a:cubicBezTo>
                  <a:cubicBezTo>
                    <a:pt x="1275" y="14617"/>
                    <a:pt x="-125" y="11903"/>
                    <a:pt x="8" y="9015"/>
                  </a:cubicBezTo>
                  <a:cubicBezTo>
                    <a:pt x="208" y="3990"/>
                    <a:pt x="4675" y="121"/>
                    <a:pt x="10408" y="5"/>
                  </a:cubicBezTo>
                  <a:cubicBezTo>
                    <a:pt x="16475" y="-168"/>
                    <a:pt x="21475" y="4106"/>
                    <a:pt x="21475" y="9304"/>
                  </a:cubicBezTo>
                  <a:cubicBezTo>
                    <a:pt x="21475" y="12076"/>
                    <a:pt x="20075" y="14675"/>
                    <a:pt x="17608" y="16465"/>
                  </a:cubicBezTo>
                  <a:cubicBezTo>
                    <a:pt x="17008" y="16927"/>
                    <a:pt x="16675" y="17562"/>
                    <a:pt x="16675" y="18198"/>
                  </a:cubicBezTo>
                  <a:cubicBezTo>
                    <a:pt x="16675" y="19988"/>
                    <a:pt x="15008" y="21432"/>
                    <a:pt x="12942" y="21432"/>
                  </a:cubicBezTo>
                  <a:moveTo>
                    <a:pt x="10742" y="929"/>
                  </a:moveTo>
                  <a:cubicBezTo>
                    <a:pt x="10608" y="929"/>
                    <a:pt x="10542" y="929"/>
                    <a:pt x="10475" y="929"/>
                  </a:cubicBezTo>
                  <a:cubicBezTo>
                    <a:pt x="5275" y="1045"/>
                    <a:pt x="1208" y="4510"/>
                    <a:pt x="1075" y="9015"/>
                  </a:cubicBezTo>
                  <a:cubicBezTo>
                    <a:pt x="942" y="11614"/>
                    <a:pt x="2208" y="14097"/>
                    <a:pt x="4542" y="15772"/>
                  </a:cubicBezTo>
                  <a:cubicBezTo>
                    <a:pt x="5342" y="16350"/>
                    <a:pt x="5875" y="17274"/>
                    <a:pt x="5875" y="18198"/>
                  </a:cubicBezTo>
                  <a:cubicBezTo>
                    <a:pt x="5875" y="19468"/>
                    <a:pt x="7075" y="20508"/>
                    <a:pt x="8475" y="20508"/>
                  </a:cubicBezTo>
                  <a:cubicBezTo>
                    <a:pt x="12942" y="20508"/>
                    <a:pt x="12942" y="20508"/>
                    <a:pt x="12942" y="20508"/>
                  </a:cubicBezTo>
                  <a:cubicBezTo>
                    <a:pt x="14408" y="20508"/>
                    <a:pt x="15608" y="19468"/>
                    <a:pt x="15608" y="18198"/>
                  </a:cubicBezTo>
                  <a:cubicBezTo>
                    <a:pt x="15608" y="17274"/>
                    <a:pt x="16075" y="16350"/>
                    <a:pt x="16942" y="15772"/>
                  </a:cubicBezTo>
                  <a:cubicBezTo>
                    <a:pt x="19142" y="14155"/>
                    <a:pt x="20408" y="11787"/>
                    <a:pt x="20408" y="9304"/>
                  </a:cubicBezTo>
                  <a:cubicBezTo>
                    <a:pt x="20408" y="4683"/>
                    <a:pt x="16075" y="929"/>
                    <a:pt x="10742" y="929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1002783" y="622522"/>
              <a:ext cx="249238" cy="19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3" extrusionOk="0">
                  <a:moveTo>
                    <a:pt x="13418" y="20603"/>
                  </a:moveTo>
                  <a:cubicBezTo>
                    <a:pt x="8182" y="20603"/>
                    <a:pt x="8182" y="20603"/>
                    <a:pt x="8182" y="20603"/>
                  </a:cubicBezTo>
                  <a:cubicBezTo>
                    <a:pt x="3600" y="20603"/>
                    <a:pt x="0" y="16283"/>
                    <a:pt x="0" y="10785"/>
                  </a:cubicBezTo>
                  <a:cubicBezTo>
                    <a:pt x="0" y="6465"/>
                    <a:pt x="2945" y="2145"/>
                    <a:pt x="6545" y="1359"/>
                  </a:cubicBezTo>
                  <a:cubicBezTo>
                    <a:pt x="12109" y="181"/>
                    <a:pt x="12109" y="181"/>
                    <a:pt x="12109" y="181"/>
                  </a:cubicBezTo>
                  <a:cubicBezTo>
                    <a:pt x="17018" y="-997"/>
                    <a:pt x="21600" y="3716"/>
                    <a:pt x="21600" y="9999"/>
                  </a:cubicBezTo>
                  <a:cubicBezTo>
                    <a:pt x="21600" y="10785"/>
                    <a:pt x="21600" y="10785"/>
                    <a:pt x="21600" y="10785"/>
                  </a:cubicBezTo>
                  <a:cubicBezTo>
                    <a:pt x="21600" y="16283"/>
                    <a:pt x="18000" y="20603"/>
                    <a:pt x="13418" y="20603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572570" y="622522"/>
              <a:ext cx="249239" cy="19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3" extrusionOk="0">
                  <a:moveTo>
                    <a:pt x="13418" y="20603"/>
                  </a:moveTo>
                  <a:cubicBezTo>
                    <a:pt x="8182" y="20603"/>
                    <a:pt x="8182" y="20603"/>
                    <a:pt x="8182" y="20603"/>
                  </a:cubicBezTo>
                  <a:cubicBezTo>
                    <a:pt x="3600" y="20603"/>
                    <a:pt x="0" y="16283"/>
                    <a:pt x="0" y="10785"/>
                  </a:cubicBezTo>
                  <a:cubicBezTo>
                    <a:pt x="0" y="9999"/>
                    <a:pt x="0" y="9999"/>
                    <a:pt x="0" y="9999"/>
                  </a:cubicBezTo>
                  <a:cubicBezTo>
                    <a:pt x="0" y="3716"/>
                    <a:pt x="4582" y="-997"/>
                    <a:pt x="9491" y="181"/>
                  </a:cubicBezTo>
                  <a:cubicBezTo>
                    <a:pt x="14727" y="1359"/>
                    <a:pt x="14727" y="1359"/>
                    <a:pt x="14727" y="1359"/>
                  </a:cubicBezTo>
                  <a:cubicBezTo>
                    <a:pt x="18655" y="2145"/>
                    <a:pt x="21600" y="6465"/>
                    <a:pt x="21600" y="10785"/>
                  </a:cubicBezTo>
                  <a:cubicBezTo>
                    <a:pt x="21600" y="16283"/>
                    <a:pt x="18000" y="20603"/>
                    <a:pt x="13418" y="20603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818633" y="913261"/>
              <a:ext cx="184151" cy="190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6" extrusionOk="0">
                  <a:moveTo>
                    <a:pt x="15429" y="20173"/>
                  </a:moveTo>
                  <a:cubicBezTo>
                    <a:pt x="12784" y="18951"/>
                    <a:pt x="12784" y="18951"/>
                    <a:pt x="12784" y="18951"/>
                  </a:cubicBezTo>
                  <a:cubicBezTo>
                    <a:pt x="11461" y="18136"/>
                    <a:pt x="10139" y="18136"/>
                    <a:pt x="8816" y="18951"/>
                  </a:cubicBezTo>
                  <a:cubicBezTo>
                    <a:pt x="6171" y="20173"/>
                    <a:pt x="6171" y="20173"/>
                    <a:pt x="6171" y="20173"/>
                  </a:cubicBezTo>
                  <a:cubicBezTo>
                    <a:pt x="3086" y="21396"/>
                    <a:pt x="0" y="19358"/>
                    <a:pt x="0" y="16505"/>
                  </a:cubicBezTo>
                  <a:cubicBezTo>
                    <a:pt x="0" y="7947"/>
                    <a:pt x="0" y="7947"/>
                    <a:pt x="0" y="7947"/>
                  </a:cubicBezTo>
                  <a:cubicBezTo>
                    <a:pt x="0" y="6317"/>
                    <a:pt x="882" y="5094"/>
                    <a:pt x="2204" y="4279"/>
                  </a:cubicBezTo>
                  <a:cubicBezTo>
                    <a:pt x="8376" y="611"/>
                    <a:pt x="8376" y="611"/>
                    <a:pt x="8376" y="611"/>
                  </a:cubicBezTo>
                  <a:cubicBezTo>
                    <a:pt x="9698" y="-204"/>
                    <a:pt x="11461" y="-204"/>
                    <a:pt x="12784" y="611"/>
                  </a:cubicBezTo>
                  <a:cubicBezTo>
                    <a:pt x="19396" y="4279"/>
                    <a:pt x="19396" y="4279"/>
                    <a:pt x="19396" y="4279"/>
                  </a:cubicBezTo>
                  <a:cubicBezTo>
                    <a:pt x="20718" y="5094"/>
                    <a:pt x="21600" y="6317"/>
                    <a:pt x="21600" y="7947"/>
                  </a:cubicBezTo>
                  <a:cubicBezTo>
                    <a:pt x="21600" y="16505"/>
                    <a:pt x="21600" y="16505"/>
                    <a:pt x="21600" y="16505"/>
                  </a:cubicBezTo>
                  <a:cubicBezTo>
                    <a:pt x="21600" y="19358"/>
                    <a:pt x="18073" y="21396"/>
                    <a:pt x="15429" y="20173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399533" y="798662"/>
              <a:ext cx="238126" cy="373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743" y="5018"/>
                    <a:pt x="7886" y="9600"/>
                    <a:pt x="14743" y="13309"/>
                  </a:cubicBezTo>
                  <a:cubicBezTo>
                    <a:pt x="18514" y="15273"/>
                    <a:pt x="21257" y="18327"/>
                    <a:pt x="21600" y="21600"/>
                  </a:cubicBezTo>
                  <a:cubicBezTo>
                    <a:pt x="21600" y="16800"/>
                    <a:pt x="21600" y="16800"/>
                    <a:pt x="21600" y="16800"/>
                  </a:cubicBezTo>
                  <a:cubicBezTo>
                    <a:pt x="21600" y="8509"/>
                    <a:pt x="12000" y="1527"/>
                    <a:pt x="0" y="0"/>
                  </a:cubicBezTo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366195" y="790724"/>
              <a:ext cx="271464" cy="496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700" y="4418"/>
                    <a:pt x="7500" y="8345"/>
                    <a:pt x="14100" y="11291"/>
                  </a:cubicBezTo>
                  <a:cubicBezTo>
                    <a:pt x="17400" y="12764"/>
                    <a:pt x="19200" y="14891"/>
                    <a:pt x="19200" y="17182"/>
                  </a:cubicBezTo>
                  <a:cubicBezTo>
                    <a:pt x="19200" y="18818"/>
                    <a:pt x="20100" y="20291"/>
                    <a:pt x="21600" y="21600"/>
                  </a:cubicBezTo>
                  <a:cubicBezTo>
                    <a:pt x="21600" y="16527"/>
                    <a:pt x="21600" y="16527"/>
                    <a:pt x="21600" y="16527"/>
                  </a:cubicBezTo>
                  <a:cubicBezTo>
                    <a:pt x="21300" y="14073"/>
                    <a:pt x="18900" y="11782"/>
                    <a:pt x="15600" y="10309"/>
                  </a:cubicBezTo>
                  <a:cubicBezTo>
                    <a:pt x="9600" y="7527"/>
                    <a:pt x="5100" y="4091"/>
                    <a:pt x="2700" y="327"/>
                  </a:cubicBezTo>
                  <a:cubicBezTo>
                    <a:pt x="1800" y="164"/>
                    <a:pt x="900" y="164"/>
                    <a:pt x="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1191695" y="798662"/>
              <a:ext cx="234951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9406" y="1858"/>
                    <a:pt x="0" y="9058"/>
                    <a:pt x="0" y="17884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697" y="18581"/>
                    <a:pt x="3135" y="16026"/>
                    <a:pt x="6619" y="14168"/>
                  </a:cubicBezTo>
                  <a:cubicBezTo>
                    <a:pt x="13587" y="10219"/>
                    <a:pt x="18465" y="5342"/>
                    <a:pt x="21600" y="0"/>
                  </a:cubicBezTo>
                </a:path>
              </a:pathLst>
            </a:custGeom>
            <a:solidFill>
              <a:srgbClr val="CAD4D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1191695" y="790724"/>
              <a:ext cx="268289" cy="488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687" y="166"/>
                    <a:pt x="19775" y="166"/>
                    <a:pt x="18862" y="332"/>
                  </a:cubicBezTo>
                  <a:cubicBezTo>
                    <a:pt x="16124" y="4154"/>
                    <a:pt x="11865" y="7643"/>
                    <a:pt x="5780" y="10468"/>
                  </a:cubicBezTo>
                  <a:cubicBezTo>
                    <a:pt x="2738" y="11797"/>
                    <a:pt x="608" y="13625"/>
                    <a:pt x="0" y="15785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1217" y="20437"/>
                    <a:pt x="2130" y="18942"/>
                    <a:pt x="2130" y="17446"/>
                  </a:cubicBezTo>
                  <a:cubicBezTo>
                    <a:pt x="2130" y="15120"/>
                    <a:pt x="3955" y="12960"/>
                    <a:pt x="7301" y="11465"/>
                  </a:cubicBezTo>
                  <a:cubicBezTo>
                    <a:pt x="13690" y="8474"/>
                    <a:pt x="18862" y="4486"/>
                    <a:pt x="21600" y="0"/>
                  </a:cubicBezTo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1A3D6D"/>
                  </a:solidFill>
                  <a:latin typeface="Gill Sans"/>
                  <a:ea typeface="Gill Sans"/>
                  <a:cs typeface="Gill Sans"/>
                  <a:sym typeface="Gill Sans"/>
                </a:defRPr>
              </a:pPr>
              <a:endParaRPr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4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7" animBg="1" advAuto="0"/>
      <p:bldP spid="139" grpId="1" animBg="1" advAuto="0"/>
      <p:bldP spid="164" grpId="8" animBg="1" advAuto="0"/>
      <p:bldP spid="177" grpId="2" animBg="1" advAuto="0"/>
      <p:bldP spid="193" grpId="3" animBg="1" advAuto="0"/>
      <p:bldP spid="209" grpId="6" animBg="1" advAuto="0"/>
      <p:bldP spid="221" grpId="4" animBg="1" advAuto="0"/>
      <p:bldP spid="242" grpId="5" animBg="1" advAuto="0"/>
      <p:bldP spid="321" grpId="9" animBg="1" advAuto="0"/>
      <p:bldP spid="322" grpId="10" animBg="1" advAuto="0"/>
      <p:bldP spid="334" grpId="11" animBg="1" advAuto="0"/>
      <p:bldP spid="424" grpId="12" animBg="1" advAuto="0"/>
      <p:bldP spid="449" grpId="13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008" name="Shape 10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Flexible Reporting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011" name="Shape 10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Flexible Reporting</a:t>
            </a:r>
          </a:p>
        </p:txBody>
      </p:sp>
      <p:pic>
        <p:nvPicPr>
          <p:cNvPr id="1012" name="image3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9435" y="1844675"/>
            <a:ext cx="8105130" cy="4281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015" name="Shape 10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Reach gadget</a:t>
            </a:r>
          </a:p>
        </p:txBody>
      </p:sp>
      <p:pic>
        <p:nvPicPr>
          <p:cNvPr id="1016" name="image35.png" descr="Get Relevant, Real-Time Business Dat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972745"/>
            <a:ext cx="8229600" cy="4025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019" name="Shape 10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Tempo Advantage</a:t>
            </a:r>
          </a:p>
        </p:txBody>
      </p:sp>
      <p:sp>
        <p:nvSpPr>
          <p:cNvPr id="1020" name="Shape 1020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Easy time tracking</a:t>
            </a:r>
          </a:p>
          <a:p>
            <a:pPr>
              <a:spcBef>
                <a:spcPts val="600"/>
              </a:spcBef>
              <a:defRPr sz="2800"/>
            </a:pPr>
            <a:r>
              <a:t>Flexible reporting</a:t>
            </a:r>
          </a:p>
          <a:p>
            <a:pPr>
              <a:spcBef>
                <a:spcPts val="600"/>
              </a:spcBef>
              <a:defRPr sz="2800"/>
            </a:pPr>
            <a:r>
              <a:t>Centralized team management</a:t>
            </a:r>
          </a:p>
          <a:p>
            <a:pPr>
              <a:spcBef>
                <a:spcPts val="600"/>
              </a:spcBef>
              <a:defRPr sz="2800"/>
            </a:pPr>
            <a:r>
              <a:t>Accurately allocate resources</a:t>
            </a:r>
          </a:p>
          <a:p>
            <a:pPr>
              <a:spcBef>
                <a:spcPts val="600"/>
              </a:spcBef>
              <a:defRPr sz="2800"/>
            </a:pPr>
            <a:r>
              <a:t>Internal time management</a:t>
            </a:r>
          </a:p>
          <a:p>
            <a:pPr>
              <a:spcBef>
                <a:spcPts val="600"/>
              </a:spcBef>
              <a:defRPr sz="2800"/>
            </a:pPr>
            <a:r>
              <a:t>Planned time and timesheet approvals</a:t>
            </a:r>
          </a:p>
          <a:p>
            <a:pPr>
              <a:spcBef>
                <a:spcPts val="600"/>
              </a:spcBef>
              <a:defRPr sz="2800"/>
            </a:pPr>
            <a:r>
              <a:t>Real-time business data</a:t>
            </a:r>
          </a:p>
          <a:p>
            <a:pPr>
              <a:spcBef>
                <a:spcPts val="600"/>
              </a:spcBef>
              <a:defRPr sz="2800" b="1"/>
            </a:pPr>
            <a:r>
              <a:t>Manage billable time</a:t>
            </a:r>
          </a:p>
        </p:txBody>
      </p:sp>
      <p:grpSp>
        <p:nvGrpSpPr>
          <p:cNvPr id="1024" name="Group 1024"/>
          <p:cNvGrpSpPr/>
          <p:nvPr/>
        </p:nvGrpSpPr>
        <p:grpSpPr>
          <a:xfrm>
            <a:off x="3635890" y="2060842"/>
            <a:ext cx="432038" cy="432039"/>
            <a:chOff x="-5" y="-5"/>
            <a:chExt cx="432037" cy="432037"/>
          </a:xfrm>
        </p:grpSpPr>
        <p:sp>
          <p:nvSpPr>
            <p:cNvPr id="1021" name="Shape 1021"/>
            <p:cNvSpPr/>
            <p:nvPr/>
          </p:nvSpPr>
          <p:spPr>
            <a:xfrm>
              <a:off x="-6" y="17096"/>
              <a:ext cx="432038" cy="414937"/>
            </a:xfrm>
            <a:prstGeom prst="ellipse">
              <a:avLst/>
            </a:pr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2" name="Shape 1022"/>
            <p:cNvSpPr/>
            <p:nvPr/>
          </p:nvSpPr>
          <p:spPr>
            <a:xfrm>
              <a:off x="-6" y="-6"/>
              <a:ext cx="432038" cy="414037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3" name="Shape 1023"/>
            <p:cNvSpPr/>
            <p:nvPr/>
          </p:nvSpPr>
          <p:spPr>
            <a:xfrm>
              <a:off x="107816" y="128775"/>
              <a:ext cx="198323" cy="16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8" extrusionOk="0">
                  <a:moveTo>
                    <a:pt x="540" y="15187"/>
                  </a:moveTo>
                  <a:cubicBezTo>
                    <a:pt x="5340" y="20797"/>
                    <a:pt x="5340" y="20797"/>
                    <a:pt x="5340" y="20797"/>
                  </a:cubicBezTo>
                  <a:cubicBezTo>
                    <a:pt x="5820" y="21077"/>
                    <a:pt x="6300" y="21358"/>
                    <a:pt x="6780" y="21358"/>
                  </a:cubicBezTo>
                  <a:cubicBezTo>
                    <a:pt x="7500" y="21358"/>
                    <a:pt x="7980" y="21077"/>
                    <a:pt x="8220" y="20516"/>
                  </a:cubicBezTo>
                  <a:cubicBezTo>
                    <a:pt x="20700" y="3685"/>
                    <a:pt x="20700" y="3685"/>
                    <a:pt x="20700" y="3685"/>
                  </a:cubicBezTo>
                  <a:cubicBezTo>
                    <a:pt x="21420" y="2844"/>
                    <a:pt x="21420" y="1441"/>
                    <a:pt x="20460" y="600"/>
                  </a:cubicBezTo>
                  <a:cubicBezTo>
                    <a:pt x="19740" y="-242"/>
                    <a:pt x="18540" y="-242"/>
                    <a:pt x="17820" y="880"/>
                  </a:cubicBezTo>
                  <a:cubicBezTo>
                    <a:pt x="6780" y="15748"/>
                    <a:pt x="6780" y="15748"/>
                    <a:pt x="6780" y="15748"/>
                  </a:cubicBezTo>
                  <a:cubicBezTo>
                    <a:pt x="3420" y="11820"/>
                    <a:pt x="3420" y="11820"/>
                    <a:pt x="3420" y="11820"/>
                  </a:cubicBezTo>
                  <a:cubicBezTo>
                    <a:pt x="2700" y="10979"/>
                    <a:pt x="1260" y="10979"/>
                    <a:pt x="540" y="11820"/>
                  </a:cubicBezTo>
                  <a:cubicBezTo>
                    <a:pt x="-180" y="12662"/>
                    <a:pt x="-180" y="14345"/>
                    <a:pt x="540" y="1518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028" name="Group 1028"/>
          <p:cNvGrpSpPr/>
          <p:nvPr/>
        </p:nvGrpSpPr>
        <p:grpSpPr>
          <a:xfrm>
            <a:off x="3626842" y="2584462"/>
            <a:ext cx="432038" cy="432039"/>
            <a:chOff x="-5" y="-5"/>
            <a:chExt cx="432037" cy="432037"/>
          </a:xfrm>
        </p:grpSpPr>
        <p:sp>
          <p:nvSpPr>
            <p:cNvPr id="1025" name="Shape 1025"/>
            <p:cNvSpPr/>
            <p:nvPr/>
          </p:nvSpPr>
          <p:spPr>
            <a:xfrm>
              <a:off x="-6" y="17096"/>
              <a:ext cx="432038" cy="414937"/>
            </a:xfrm>
            <a:prstGeom prst="ellipse">
              <a:avLst/>
            </a:pr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-6" y="-6"/>
              <a:ext cx="432038" cy="414037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107816" y="128775"/>
              <a:ext cx="198323" cy="16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8" extrusionOk="0">
                  <a:moveTo>
                    <a:pt x="540" y="15187"/>
                  </a:moveTo>
                  <a:cubicBezTo>
                    <a:pt x="5340" y="20797"/>
                    <a:pt x="5340" y="20797"/>
                    <a:pt x="5340" y="20797"/>
                  </a:cubicBezTo>
                  <a:cubicBezTo>
                    <a:pt x="5820" y="21077"/>
                    <a:pt x="6300" y="21358"/>
                    <a:pt x="6780" y="21358"/>
                  </a:cubicBezTo>
                  <a:cubicBezTo>
                    <a:pt x="7500" y="21358"/>
                    <a:pt x="7980" y="21077"/>
                    <a:pt x="8220" y="20516"/>
                  </a:cubicBezTo>
                  <a:cubicBezTo>
                    <a:pt x="20700" y="3685"/>
                    <a:pt x="20700" y="3685"/>
                    <a:pt x="20700" y="3685"/>
                  </a:cubicBezTo>
                  <a:cubicBezTo>
                    <a:pt x="21420" y="2844"/>
                    <a:pt x="21420" y="1441"/>
                    <a:pt x="20460" y="600"/>
                  </a:cubicBezTo>
                  <a:cubicBezTo>
                    <a:pt x="19740" y="-242"/>
                    <a:pt x="18540" y="-242"/>
                    <a:pt x="17820" y="880"/>
                  </a:cubicBezTo>
                  <a:cubicBezTo>
                    <a:pt x="6780" y="15748"/>
                    <a:pt x="6780" y="15748"/>
                    <a:pt x="6780" y="15748"/>
                  </a:cubicBezTo>
                  <a:cubicBezTo>
                    <a:pt x="3420" y="11820"/>
                    <a:pt x="3420" y="11820"/>
                    <a:pt x="3420" y="11820"/>
                  </a:cubicBezTo>
                  <a:cubicBezTo>
                    <a:pt x="2700" y="10979"/>
                    <a:pt x="1260" y="10979"/>
                    <a:pt x="540" y="11820"/>
                  </a:cubicBezTo>
                  <a:cubicBezTo>
                    <a:pt x="-180" y="12662"/>
                    <a:pt x="-180" y="14345"/>
                    <a:pt x="540" y="1518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032" name="Group 1032"/>
          <p:cNvGrpSpPr/>
          <p:nvPr/>
        </p:nvGrpSpPr>
        <p:grpSpPr>
          <a:xfrm>
            <a:off x="5587746" y="3068954"/>
            <a:ext cx="432038" cy="432039"/>
            <a:chOff x="-5" y="-5"/>
            <a:chExt cx="432037" cy="432037"/>
          </a:xfrm>
        </p:grpSpPr>
        <p:sp>
          <p:nvSpPr>
            <p:cNvPr id="1029" name="Shape 1029"/>
            <p:cNvSpPr/>
            <p:nvPr/>
          </p:nvSpPr>
          <p:spPr>
            <a:xfrm>
              <a:off x="-6" y="17096"/>
              <a:ext cx="432038" cy="414937"/>
            </a:xfrm>
            <a:prstGeom prst="ellipse">
              <a:avLst/>
            </a:pr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-6" y="-6"/>
              <a:ext cx="432038" cy="414037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107816" y="128775"/>
              <a:ext cx="198323" cy="16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8" extrusionOk="0">
                  <a:moveTo>
                    <a:pt x="540" y="15187"/>
                  </a:moveTo>
                  <a:cubicBezTo>
                    <a:pt x="5340" y="20797"/>
                    <a:pt x="5340" y="20797"/>
                    <a:pt x="5340" y="20797"/>
                  </a:cubicBezTo>
                  <a:cubicBezTo>
                    <a:pt x="5820" y="21077"/>
                    <a:pt x="6300" y="21358"/>
                    <a:pt x="6780" y="21358"/>
                  </a:cubicBezTo>
                  <a:cubicBezTo>
                    <a:pt x="7500" y="21358"/>
                    <a:pt x="7980" y="21077"/>
                    <a:pt x="8220" y="20516"/>
                  </a:cubicBezTo>
                  <a:cubicBezTo>
                    <a:pt x="20700" y="3685"/>
                    <a:pt x="20700" y="3685"/>
                    <a:pt x="20700" y="3685"/>
                  </a:cubicBezTo>
                  <a:cubicBezTo>
                    <a:pt x="21420" y="2844"/>
                    <a:pt x="21420" y="1441"/>
                    <a:pt x="20460" y="600"/>
                  </a:cubicBezTo>
                  <a:cubicBezTo>
                    <a:pt x="19740" y="-242"/>
                    <a:pt x="18540" y="-242"/>
                    <a:pt x="17820" y="880"/>
                  </a:cubicBezTo>
                  <a:cubicBezTo>
                    <a:pt x="6780" y="15748"/>
                    <a:pt x="6780" y="15748"/>
                    <a:pt x="6780" y="15748"/>
                  </a:cubicBezTo>
                  <a:cubicBezTo>
                    <a:pt x="3420" y="11820"/>
                    <a:pt x="3420" y="11820"/>
                    <a:pt x="3420" y="11820"/>
                  </a:cubicBezTo>
                  <a:cubicBezTo>
                    <a:pt x="2700" y="10979"/>
                    <a:pt x="1260" y="10979"/>
                    <a:pt x="540" y="11820"/>
                  </a:cubicBezTo>
                  <a:cubicBezTo>
                    <a:pt x="-180" y="12662"/>
                    <a:pt x="-180" y="14345"/>
                    <a:pt x="540" y="1518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036" name="Group 1036"/>
          <p:cNvGrpSpPr/>
          <p:nvPr/>
        </p:nvGrpSpPr>
        <p:grpSpPr>
          <a:xfrm>
            <a:off x="5263514" y="3599084"/>
            <a:ext cx="432038" cy="432039"/>
            <a:chOff x="-5" y="-5"/>
            <a:chExt cx="432037" cy="432037"/>
          </a:xfrm>
        </p:grpSpPr>
        <p:sp>
          <p:nvSpPr>
            <p:cNvPr id="1033" name="Shape 1033"/>
            <p:cNvSpPr/>
            <p:nvPr/>
          </p:nvSpPr>
          <p:spPr>
            <a:xfrm>
              <a:off x="-6" y="17096"/>
              <a:ext cx="432038" cy="414937"/>
            </a:xfrm>
            <a:prstGeom prst="ellipse">
              <a:avLst/>
            </a:pr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-6" y="-6"/>
              <a:ext cx="432038" cy="414037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107816" y="128775"/>
              <a:ext cx="198323" cy="16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8" extrusionOk="0">
                  <a:moveTo>
                    <a:pt x="540" y="15187"/>
                  </a:moveTo>
                  <a:cubicBezTo>
                    <a:pt x="5340" y="20797"/>
                    <a:pt x="5340" y="20797"/>
                    <a:pt x="5340" y="20797"/>
                  </a:cubicBezTo>
                  <a:cubicBezTo>
                    <a:pt x="5820" y="21077"/>
                    <a:pt x="6300" y="21358"/>
                    <a:pt x="6780" y="21358"/>
                  </a:cubicBezTo>
                  <a:cubicBezTo>
                    <a:pt x="7500" y="21358"/>
                    <a:pt x="7980" y="21077"/>
                    <a:pt x="8220" y="20516"/>
                  </a:cubicBezTo>
                  <a:cubicBezTo>
                    <a:pt x="20700" y="3685"/>
                    <a:pt x="20700" y="3685"/>
                    <a:pt x="20700" y="3685"/>
                  </a:cubicBezTo>
                  <a:cubicBezTo>
                    <a:pt x="21420" y="2844"/>
                    <a:pt x="21420" y="1441"/>
                    <a:pt x="20460" y="600"/>
                  </a:cubicBezTo>
                  <a:cubicBezTo>
                    <a:pt x="19740" y="-242"/>
                    <a:pt x="18540" y="-242"/>
                    <a:pt x="17820" y="880"/>
                  </a:cubicBezTo>
                  <a:cubicBezTo>
                    <a:pt x="6780" y="15748"/>
                    <a:pt x="6780" y="15748"/>
                    <a:pt x="6780" y="15748"/>
                  </a:cubicBezTo>
                  <a:cubicBezTo>
                    <a:pt x="3420" y="11820"/>
                    <a:pt x="3420" y="11820"/>
                    <a:pt x="3420" y="11820"/>
                  </a:cubicBezTo>
                  <a:cubicBezTo>
                    <a:pt x="2700" y="10979"/>
                    <a:pt x="1260" y="10979"/>
                    <a:pt x="540" y="11820"/>
                  </a:cubicBezTo>
                  <a:cubicBezTo>
                    <a:pt x="-180" y="12662"/>
                    <a:pt x="-180" y="14345"/>
                    <a:pt x="540" y="1518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040" name="Group 1040"/>
          <p:cNvGrpSpPr/>
          <p:nvPr/>
        </p:nvGrpSpPr>
        <p:grpSpPr>
          <a:xfrm>
            <a:off x="4941328" y="4115748"/>
            <a:ext cx="432038" cy="432039"/>
            <a:chOff x="-5" y="-5"/>
            <a:chExt cx="432037" cy="432037"/>
          </a:xfrm>
        </p:grpSpPr>
        <p:sp>
          <p:nvSpPr>
            <p:cNvPr id="1037" name="Shape 1037"/>
            <p:cNvSpPr/>
            <p:nvPr/>
          </p:nvSpPr>
          <p:spPr>
            <a:xfrm>
              <a:off x="-6" y="17096"/>
              <a:ext cx="432038" cy="414937"/>
            </a:xfrm>
            <a:prstGeom prst="ellipse">
              <a:avLst/>
            </a:pr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-6" y="-6"/>
              <a:ext cx="432038" cy="414037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107816" y="128775"/>
              <a:ext cx="198323" cy="16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8" extrusionOk="0">
                  <a:moveTo>
                    <a:pt x="540" y="15187"/>
                  </a:moveTo>
                  <a:cubicBezTo>
                    <a:pt x="5340" y="20797"/>
                    <a:pt x="5340" y="20797"/>
                    <a:pt x="5340" y="20797"/>
                  </a:cubicBezTo>
                  <a:cubicBezTo>
                    <a:pt x="5820" y="21077"/>
                    <a:pt x="6300" y="21358"/>
                    <a:pt x="6780" y="21358"/>
                  </a:cubicBezTo>
                  <a:cubicBezTo>
                    <a:pt x="7500" y="21358"/>
                    <a:pt x="7980" y="21077"/>
                    <a:pt x="8220" y="20516"/>
                  </a:cubicBezTo>
                  <a:cubicBezTo>
                    <a:pt x="20700" y="3685"/>
                    <a:pt x="20700" y="3685"/>
                    <a:pt x="20700" y="3685"/>
                  </a:cubicBezTo>
                  <a:cubicBezTo>
                    <a:pt x="21420" y="2844"/>
                    <a:pt x="21420" y="1441"/>
                    <a:pt x="20460" y="600"/>
                  </a:cubicBezTo>
                  <a:cubicBezTo>
                    <a:pt x="19740" y="-242"/>
                    <a:pt x="18540" y="-242"/>
                    <a:pt x="17820" y="880"/>
                  </a:cubicBezTo>
                  <a:cubicBezTo>
                    <a:pt x="6780" y="15748"/>
                    <a:pt x="6780" y="15748"/>
                    <a:pt x="6780" y="15748"/>
                  </a:cubicBezTo>
                  <a:cubicBezTo>
                    <a:pt x="3420" y="11820"/>
                    <a:pt x="3420" y="11820"/>
                    <a:pt x="3420" y="11820"/>
                  </a:cubicBezTo>
                  <a:cubicBezTo>
                    <a:pt x="2700" y="10979"/>
                    <a:pt x="1260" y="10979"/>
                    <a:pt x="540" y="11820"/>
                  </a:cubicBezTo>
                  <a:cubicBezTo>
                    <a:pt x="-180" y="12662"/>
                    <a:pt x="-180" y="14345"/>
                    <a:pt x="540" y="1518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044" name="Group 1044"/>
          <p:cNvGrpSpPr/>
          <p:nvPr/>
        </p:nvGrpSpPr>
        <p:grpSpPr>
          <a:xfrm>
            <a:off x="6598037" y="4581122"/>
            <a:ext cx="432038" cy="432039"/>
            <a:chOff x="-5" y="-5"/>
            <a:chExt cx="432037" cy="432037"/>
          </a:xfrm>
        </p:grpSpPr>
        <p:sp>
          <p:nvSpPr>
            <p:cNvPr id="1041" name="Shape 1041"/>
            <p:cNvSpPr/>
            <p:nvPr/>
          </p:nvSpPr>
          <p:spPr>
            <a:xfrm>
              <a:off x="-6" y="17096"/>
              <a:ext cx="432038" cy="414937"/>
            </a:xfrm>
            <a:prstGeom prst="ellipse">
              <a:avLst/>
            </a:pr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-6" y="-6"/>
              <a:ext cx="432038" cy="414037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107816" y="128775"/>
              <a:ext cx="198323" cy="16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8" extrusionOk="0">
                  <a:moveTo>
                    <a:pt x="540" y="15187"/>
                  </a:moveTo>
                  <a:cubicBezTo>
                    <a:pt x="5340" y="20797"/>
                    <a:pt x="5340" y="20797"/>
                    <a:pt x="5340" y="20797"/>
                  </a:cubicBezTo>
                  <a:cubicBezTo>
                    <a:pt x="5820" y="21077"/>
                    <a:pt x="6300" y="21358"/>
                    <a:pt x="6780" y="21358"/>
                  </a:cubicBezTo>
                  <a:cubicBezTo>
                    <a:pt x="7500" y="21358"/>
                    <a:pt x="7980" y="21077"/>
                    <a:pt x="8220" y="20516"/>
                  </a:cubicBezTo>
                  <a:cubicBezTo>
                    <a:pt x="20700" y="3685"/>
                    <a:pt x="20700" y="3685"/>
                    <a:pt x="20700" y="3685"/>
                  </a:cubicBezTo>
                  <a:cubicBezTo>
                    <a:pt x="21420" y="2844"/>
                    <a:pt x="21420" y="1441"/>
                    <a:pt x="20460" y="600"/>
                  </a:cubicBezTo>
                  <a:cubicBezTo>
                    <a:pt x="19740" y="-242"/>
                    <a:pt x="18540" y="-242"/>
                    <a:pt x="17820" y="880"/>
                  </a:cubicBezTo>
                  <a:cubicBezTo>
                    <a:pt x="6780" y="15748"/>
                    <a:pt x="6780" y="15748"/>
                    <a:pt x="6780" y="15748"/>
                  </a:cubicBezTo>
                  <a:cubicBezTo>
                    <a:pt x="3420" y="11820"/>
                    <a:pt x="3420" y="11820"/>
                    <a:pt x="3420" y="11820"/>
                  </a:cubicBezTo>
                  <a:cubicBezTo>
                    <a:pt x="2700" y="10979"/>
                    <a:pt x="1260" y="10979"/>
                    <a:pt x="540" y="11820"/>
                  </a:cubicBezTo>
                  <a:cubicBezTo>
                    <a:pt x="-180" y="12662"/>
                    <a:pt x="-180" y="14345"/>
                    <a:pt x="540" y="1518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048" name="Group 1048"/>
          <p:cNvGrpSpPr/>
          <p:nvPr/>
        </p:nvGrpSpPr>
        <p:grpSpPr>
          <a:xfrm>
            <a:off x="4427978" y="5157186"/>
            <a:ext cx="432038" cy="432039"/>
            <a:chOff x="-5" y="-5"/>
            <a:chExt cx="432037" cy="432037"/>
          </a:xfrm>
        </p:grpSpPr>
        <p:sp>
          <p:nvSpPr>
            <p:cNvPr id="1045" name="Shape 1045"/>
            <p:cNvSpPr/>
            <p:nvPr/>
          </p:nvSpPr>
          <p:spPr>
            <a:xfrm>
              <a:off x="-6" y="17096"/>
              <a:ext cx="432038" cy="414937"/>
            </a:xfrm>
            <a:prstGeom prst="ellipse">
              <a:avLst/>
            </a:prstGeom>
            <a:solidFill>
              <a:srgbClr val="D2DC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46" name="Shape 1046"/>
            <p:cNvSpPr/>
            <p:nvPr/>
          </p:nvSpPr>
          <p:spPr>
            <a:xfrm>
              <a:off x="-6" y="-6"/>
              <a:ext cx="432038" cy="414037"/>
            </a:xfrm>
            <a:prstGeom prst="ellipse">
              <a:avLst/>
            </a:prstGeom>
            <a:solidFill>
              <a:srgbClr val="4AC6C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47" name="Shape 1047"/>
            <p:cNvSpPr/>
            <p:nvPr/>
          </p:nvSpPr>
          <p:spPr>
            <a:xfrm>
              <a:off x="107816" y="128775"/>
              <a:ext cx="198323" cy="16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3" h="21358" extrusionOk="0">
                  <a:moveTo>
                    <a:pt x="540" y="15187"/>
                  </a:moveTo>
                  <a:cubicBezTo>
                    <a:pt x="5340" y="20797"/>
                    <a:pt x="5340" y="20797"/>
                    <a:pt x="5340" y="20797"/>
                  </a:cubicBezTo>
                  <a:cubicBezTo>
                    <a:pt x="5820" y="21077"/>
                    <a:pt x="6300" y="21358"/>
                    <a:pt x="6780" y="21358"/>
                  </a:cubicBezTo>
                  <a:cubicBezTo>
                    <a:pt x="7500" y="21358"/>
                    <a:pt x="7980" y="21077"/>
                    <a:pt x="8220" y="20516"/>
                  </a:cubicBezTo>
                  <a:cubicBezTo>
                    <a:pt x="20700" y="3685"/>
                    <a:pt x="20700" y="3685"/>
                    <a:pt x="20700" y="3685"/>
                  </a:cubicBezTo>
                  <a:cubicBezTo>
                    <a:pt x="21420" y="2844"/>
                    <a:pt x="21420" y="1441"/>
                    <a:pt x="20460" y="600"/>
                  </a:cubicBezTo>
                  <a:cubicBezTo>
                    <a:pt x="19740" y="-242"/>
                    <a:pt x="18540" y="-242"/>
                    <a:pt x="17820" y="880"/>
                  </a:cubicBezTo>
                  <a:cubicBezTo>
                    <a:pt x="6780" y="15748"/>
                    <a:pt x="6780" y="15748"/>
                    <a:pt x="6780" y="15748"/>
                  </a:cubicBezTo>
                  <a:cubicBezTo>
                    <a:pt x="3420" y="11820"/>
                    <a:pt x="3420" y="11820"/>
                    <a:pt x="3420" y="11820"/>
                  </a:cubicBezTo>
                  <a:cubicBezTo>
                    <a:pt x="2700" y="10979"/>
                    <a:pt x="1260" y="10979"/>
                    <a:pt x="540" y="11820"/>
                  </a:cubicBezTo>
                  <a:cubicBezTo>
                    <a:pt x="-180" y="12662"/>
                    <a:pt x="-180" y="14345"/>
                    <a:pt x="540" y="15187"/>
                  </a:cubicBezTo>
                  <a:close/>
                </a:path>
              </a:pathLst>
            </a:custGeom>
            <a:solidFill>
              <a:srgbClr val="20508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584200">
                <a:lnSpc>
                  <a:spcPts val="5900"/>
                </a:lnSpc>
                <a:defRPr sz="2200">
                  <a:solidFill>
                    <a:srgbClr val="3635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Shape 1050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051" name="Shape 10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Tempo的提醒小助手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Shape 1053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054" name="Shape 10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Scheduler</a:t>
            </a:r>
          </a:p>
        </p:txBody>
      </p:sp>
      <p:sp>
        <p:nvSpPr>
          <p:cNvPr id="1055" name="Shape 1055"/>
          <p:cNvSpPr/>
          <p:nvPr/>
        </p:nvSpPr>
        <p:spPr>
          <a:xfrm>
            <a:off x="457200" y="1852378"/>
            <a:ext cx="822960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257175" indent="-257175">
              <a:spcBef>
                <a:spcPts val="500"/>
              </a:spcBef>
              <a:buSzPct val="100000"/>
              <a:buFont typeface="Arial"/>
              <a:buChar char="•"/>
              <a:defRPr sz="2400"/>
            </a:lvl1pPr>
          </a:lstStyle>
          <a:p>
            <a:r>
              <a:t>Tempo Administration -&gt; Scheduler</a:t>
            </a:r>
          </a:p>
        </p:txBody>
      </p:sp>
      <p:pic>
        <p:nvPicPr>
          <p:cNvPr id="1056" name="image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319361"/>
            <a:ext cx="8229600" cy="3917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Shape 1058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059" name="Shape 10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Reminder Mail Format</a:t>
            </a:r>
          </a:p>
        </p:txBody>
      </p:sp>
      <p:pic>
        <p:nvPicPr>
          <p:cNvPr id="1060" name="image3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3021" y="1844824"/>
            <a:ext cx="5371868" cy="4511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Shape 1062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063" name="Shape 10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大助手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pic>
        <p:nvPicPr>
          <p:cNvPr id="1066" name="image38.jpeg" descr="http://cdn.theatlantic.com/assets/media/img/mt/2016/01/superman/lead_960.jpg?145410444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9966" y="2156597"/>
            <a:ext cx="5905046" cy="3936699"/>
          </a:xfrm>
          <a:prstGeom prst="rect">
            <a:avLst/>
          </a:prstGeom>
          <a:ln w="12700">
            <a:miter lim="400000"/>
          </a:ln>
        </p:spPr>
      </p:pic>
      <p:sp>
        <p:nvSpPr>
          <p:cNvPr id="1067" name="Shape 10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Consultant</a:t>
            </a:r>
          </a:p>
        </p:txBody>
      </p:sp>
      <p:sp>
        <p:nvSpPr>
          <p:cNvPr id="1068" name="Shape 1068"/>
          <p:cNvSpPr/>
          <p:nvPr/>
        </p:nvSpPr>
        <p:spPr>
          <a:xfrm>
            <a:off x="5577935" y="2678543"/>
            <a:ext cx="838666" cy="144017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A5E8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69" name="image39.gif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182" y="2589013"/>
            <a:ext cx="2235638" cy="10950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072" name="Shape 10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Easier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452" name="Shape 4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互補性資產</a:t>
            </a:r>
          </a:p>
        </p:txBody>
      </p:sp>
      <p:grpSp>
        <p:nvGrpSpPr>
          <p:cNvPr id="462" name="Group 462"/>
          <p:cNvGrpSpPr/>
          <p:nvPr/>
        </p:nvGrpSpPr>
        <p:grpSpPr>
          <a:xfrm>
            <a:off x="457200" y="1844674"/>
            <a:ext cx="8229600" cy="4281489"/>
            <a:chOff x="0" y="0"/>
            <a:chExt cx="8229600" cy="4281487"/>
          </a:xfrm>
        </p:grpSpPr>
        <p:sp>
          <p:nvSpPr>
            <p:cNvPr id="453" name="Shape 453"/>
            <p:cNvSpPr/>
            <p:nvPr/>
          </p:nvSpPr>
          <p:spPr>
            <a:xfrm>
              <a:off x="0" y="-1"/>
              <a:ext cx="8229600" cy="1317436"/>
            </a:xfrm>
            <a:prstGeom prst="roundRect">
              <a:avLst>
                <a:gd name="adj" fmla="val 7500"/>
              </a:avLst>
            </a:prstGeom>
            <a:solidFill>
              <a:schemeClr val="accent3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65871" y="65871"/>
              <a:ext cx="1316118" cy="1185692"/>
            </a:xfrm>
            <a:prstGeom prst="roundRect">
              <a:avLst>
                <a:gd name="adj" fmla="val 7500"/>
              </a:avLst>
            </a:prstGeom>
            <a:blipFill rotWithShape="1">
              <a:blip r:embed="rId3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1381988" y="139699"/>
              <a:ext cx="6816210" cy="980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5000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組織性</a:t>
              </a:r>
            </a:p>
          </p:txBody>
        </p:sp>
        <p:sp>
          <p:nvSpPr>
            <p:cNvPr id="456" name="Shape 456"/>
            <p:cNvSpPr/>
            <p:nvPr/>
          </p:nvSpPr>
          <p:spPr>
            <a:xfrm>
              <a:off x="0" y="1482026"/>
              <a:ext cx="8229600" cy="1317436"/>
            </a:xfrm>
            <a:prstGeom prst="roundRect">
              <a:avLst>
                <a:gd name="adj" fmla="val 7500"/>
              </a:avLst>
            </a:prstGeom>
            <a:solidFill>
              <a:srgbClr val="5A8782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65871" y="1547898"/>
              <a:ext cx="1316118" cy="1185692"/>
            </a:xfrm>
            <a:prstGeom prst="roundRect">
              <a:avLst>
                <a:gd name="adj" fmla="val 7500"/>
              </a:avLst>
            </a:prstGeom>
            <a:blipFill rotWithShape="1">
              <a:blip r:embed="rId4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1381988" y="1609026"/>
              <a:ext cx="6847612" cy="980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5000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管理性</a:t>
              </a:r>
            </a:p>
          </p:txBody>
        </p:sp>
        <p:sp>
          <p:nvSpPr>
            <p:cNvPr id="459" name="Shape 459"/>
            <p:cNvSpPr/>
            <p:nvPr/>
          </p:nvSpPr>
          <p:spPr>
            <a:xfrm>
              <a:off x="0" y="2964053"/>
              <a:ext cx="8229600" cy="1317435"/>
            </a:xfrm>
            <a:prstGeom prst="roundRect">
              <a:avLst>
                <a:gd name="adj" fmla="val 7500"/>
              </a:avLst>
            </a:prstGeom>
            <a:solidFill>
              <a:schemeClr val="accent4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65871" y="3029924"/>
              <a:ext cx="1316118" cy="1185693"/>
            </a:xfrm>
            <a:prstGeom prst="roundRect">
              <a:avLst>
                <a:gd name="adj" fmla="val 7500"/>
              </a:avLst>
            </a:prstGeom>
            <a:blipFill rotWithShape="1">
              <a:blip r:embed="rId5"/>
              <a:srcRect/>
              <a:stretch>
                <a:fillRect/>
              </a:stretch>
            </a:blipFill>
            <a:ln w="254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1381988" y="3091053"/>
              <a:ext cx="6847612" cy="980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5000">
                  <a:solidFill>
                    <a:srgbClr val="FFFFFF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社會性</a:t>
              </a:r>
            </a:p>
          </p:txBody>
        </p:sp>
      </p:grp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075" name="Shape 10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Tempo Mobile</a:t>
            </a:r>
          </a:p>
        </p:txBody>
      </p:sp>
      <p:pic>
        <p:nvPicPr>
          <p:cNvPr id="1076" name="image41.png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0625" t="17146" r="8874"/>
          <a:stretch>
            <a:fillRect/>
          </a:stretch>
        </p:blipFill>
        <p:spPr>
          <a:xfrm>
            <a:off x="479718" y="1916831"/>
            <a:ext cx="8276164" cy="42484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Shape 1078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079" name="Shape 10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Q&amp;A</a:t>
            </a:r>
          </a:p>
        </p:txBody>
      </p:sp>
      <p:pic>
        <p:nvPicPr>
          <p:cNvPr id="1080" name="image42.png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1188" y="3496004"/>
            <a:ext cx="525463" cy="1017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1" name="image43.png" descr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9999" y="3494418"/>
            <a:ext cx="523876" cy="101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2" name="image44.png" descr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56913" y="3494418"/>
            <a:ext cx="525463" cy="101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3" name="image45.png" descr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26588" y="3496004"/>
            <a:ext cx="523876" cy="1017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4" name="image46.png" descr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293500" y="3494418"/>
            <a:ext cx="514351" cy="1012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5" name="image47.png" descr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963175" y="3496004"/>
            <a:ext cx="579439" cy="1017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6" name="image48.png" descr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922150" y="3494418"/>
            <a:ext cx="514351" cy="1012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7" name="image8.png" descr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555562" y="3496004"/>
            <a:ext cx="581026" cy="1019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Shape 1089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1090" name="Shape 1090"/>
          <p:cNvSpPr>
            <a:spLocks noGrp="1"/>
          </p:cNvSpPr>
          <p:nvPr>
            <p:ph type="title"/>
          </p:nvPr>
        </p:nvSpPr>
        <p:spPr>
          <a:xfrm>
            <a:off x="1614154" y="2173184"/>
            <a:ext cx="6172201" cy="8572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Thank you for listening</a:t>
            </a:r>
          </a:p>
        </p:txBody>
      </p:sp>
      <p:pic>
        <p:nvPicPr>
          <p:cNvPr id="1091" name="image49.png" descr="bamboo_rgb_whit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5545" y="3828257"/>
            <a:ext cx="2028826" cy="404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2" name="image50.png" descr="bitbucket_rgb_whit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5616" y="4662866"/>
            <a:ext cx="2357437" cy="573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3" name="image51.png" descr="confluence_rgb_whit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85643" y="3828257"/>
            <a:ext cx="2614612" cy="3984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4" name="image52.png" descr="crowd_rgb_whit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41307" y="4670550"/>
            <a:ext cx="1639887" cy="3698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5" name="image53.png" descr="crucible_rgb_whit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430712" y="6938963"/>
            <a:ext cx="2012951" cy="3889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6" name="image54.png" descr="fisheye_rgb_whit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67212" y="7596188"/>
            <a:ext cx="1976438" cy="463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7" name="image55.png" descr="hipchat_rgb_whit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995935" y="4661401"/>
            <a:ext cx="2122490" cy="482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8" name="image56.png" descr="jira_rbg_whit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39551" y="3712369"/>
            <a:ext cx="1320801" cy="514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9" name="image57.png" descr="stash_rgb_white.pd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179661" y="3815577"/>
            <a:ext cx="1639889" cy="427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467" name="Shape 4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Achieve Success</a:t>
            </a:r>
          </a:p>
        </p:txBody>
      </p:sp>
      <p:sp>
        <p:nvSpPr>
          <p:cNvPr id="468" name="Shape 4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David Teece,“Profiting from Technological Innovation : Implications for Integration, Collaboration, Licensing and Public Policy”,</a:t>
            </a: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〈</a:t>
            </a:r>
            <a:r>
              <a:t>Research Policy</a:t>
            </a: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〉</a:t>
            </a:r>
          </a:p>
        </p:txBody>
      </p:sp>
      <p:grpSp>
        <p:nvGrpSpPr>
          <p:cNvPr id="480" name="Group 480"/>
          <p:cNvGrpSpPr/>
          <p:nvPr/>
        </p:nvGrpSpPr>
        <p:grpSpPr>
          <a:xfrm>
            <a:off x="1115615" y="3447558"/>
            <a:ext cx="6840762" cy="1763084"/>
            <a:chOff x="0" y="0"/>
            <a:chExt cx="6840760" cy="1763082"/>
          </a:xfrm>
        </p:grpSpPr>
        <p:grpSp>
          <p:nvGrpSpPr>
            <p:cNvPr id="471" name="Group 471"/>
            <p:cNvGrpSpPr/>
            <p:nvPr/>
          </p:nvGrpSpPr>
          <p:grpSpPr>
            <a:xfrm>
              <a:off x="0" y="0"/>
              <a:ext cx="1763083" cy="1763083"/>
              <a:chOff x="0" y="0"/>
              <a:chExt cx="1763082" cy="1763082"/>
            </a:xfrm>
          </p:grpSpPr>
          <p:sp>
            <p:nvSpPr>
              <p:cNvPr id="469" name="Shape 469"/>
              <p:cNvSpPr/>
              <p:nvPr/>
            </p:nvSpPr>
            <p:spPr>
              <a:xfrm>
                <a:off x="0" y="0"/>
                <a:ext cx="1763083" cy="1763083"/>
              </a:xfrm>
              <a:prstGeom prst="roundRect">
                <a:avLst>
                  <a:gd name="adj" fmla="val 75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76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0" name="Shape 470"/>
              <p:cNvSpPr/>
              <p:nvPr/>
            </p:nvSpPr>
            <p:spPr>
              <a:xfrm>
                <a:off x="38689" y="632621"/>
                <a:ext cx="1685704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776">
                    <a:solidFill>
                      <a:srgbClr val="FFFFFF"/>
                    </a:solidFill>
                  </a:defRPr>
                </a:lvl1pPr>
              </a:lstStyle>
              <a:p>
                <a:r>
                  <a:t>Asset</a:t>
                </a:r>
              </a:p>
            </p:txBody>
          </p:sp>
        </p:grpSp>
        <p:sp>
          <p:nvSpPr>
            <p:cNvPr id="472" name="Shape 472"/>
            <p:cNvSpPr/>
            <p:nvPr/>
          </p:nvSpPr>
          <p:spPr>
            <a:xfrm>
              <a:off x="1957021" y="687602"/>
              <a:ext cx="387879" cy="387879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475" name="Group 475"/>
            <p:cNvGrpSpPr/>
            <p:nvPr/>
          </p:nvGrpSpPr>
          <p:grpSpPr>
            <a:xfrm>
              <a:off x="2538838" y="0"/>
              <a:ext cx="1763084" cy="1763083"/>
              <a:chOff x="0" y="0"/>
              <a:chExt cx="1763082" cy="1763082"/>
            </a:xfrm>
          </p:grpSpPr>
          <p:sp>
            <p:nvSpPr>
              <p:cNvPr id="473" name="Shape 473"/>
              <p:cNvSpPr/>
              <p:nvPr/>
            </p:nvSpPr>
            <p:spPr>
              <a:xfrm>
                <a:off x="0" y="0"/>
                <a:ext cx="1763083" cy="1763083"/>
              </a:xfrm>
              <a:prstGeom prst="roundRect">
                <a:avLst>
                  <a:gd name="adj" fmla="val 7500"/>
                </a:avLst>
              </a:prstGeom>
              <a:solidFill>
                <a:srgbClr val="5A8782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76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4" name="Shape 474"/>
              <p:cNvSpPr/>
              <p:nvPr/>
            </p:nvSpPr>
            <p:spPr>
              <a:xfrm>
                <a:off x="38689" y="632621"/>
                <a:ext cx="1685704" cy="497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776">
                    <a:solidFill>
                      <a:srgbClr val="FFFFFF"/>
                    </a:solidFill>
                  </a:defRPr>
                </a:lvl1pPr>
              </a:lstStyle>
              <a:p>
                <a:r>
                  <a:t>CA</a:t>
                </a:r>
              </a:p>
            </p:txBody>
          </p:sp>
        </p:grpSp>
        <p:sp>
          <p:nvSpPr>
            <p:cNvPr id="476" name="Shape 476"/>
            <p:cNvSpPr/>
            <p:nvPr/>
          </p:nvSpPr>
          <p:spPr>
            <a:xfrm>
              <a:off x="4495860" y="687602"/>
              <a:ext cx="387879" cy="387879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grpSp>
          <p:nvGrpSpPr>
            <p:cNvPr id="479" name="Group 479"/>
            <p:cNvGrpSpPr/>
            <p:nvPr/>
          </p:nvGrpSpPr>
          <p:grpSpPr>
            <a:xfrm>
              <a:off x="5077677" y="0"/>
              <a:ext cx="1763084" cy="1763083"/>
              <a:chOff x="0" y="0"/>
              <a:chExt cx="1763082" cy="1763082"/>
            </a:xfrm>
          </p:grpSpPr>
          <p:sp>
            <p:nvSpPr>
              <p:cNvPr id="477" name="Shape 477"/>
              <p:cNvSpPr/>
              <p:nvPr/>
            </p:nvSpPr>
            <p:spPr>
              <a:xfrm>
                <a:off x="0" y="0"/>
                <a:ext cx="1763083" cy="1763083"/>
              </a:xfrm>
              <a:prstGeom prst="roundRect">
                <a:avLst>
                  <a:gd name="adj" fmla="val 7500"/>
                </a:avLst>
              </a:prstGeom>
              <a:solidFill>
                <a:schemeClr val="accent4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776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pPr>
                <a:endParaRPr/>
              </a:p>
            </p:txBody>
          </p:sp>
          <p:sp>
            <p:nvSpPr>
              <p:cNvPr id="478" name="Shape 478"/>
              <p:cNvSpPr/>
              <p:nvPr/>
            </p:nvSpPr>
            <p:spPr>
              <a:xfrm>
                <a:off x="38689" y="353221"/>
                <a:ext cx="1685704" cy="10566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776">
                    <a:solidFill>
                      <a:srgbClr val="FFFFFF"/>
                    </a:solidFill>
                    <a:latin typeface="微軟正黑體"/>
                    <a:ea typeface="微軟正黑體"/>
                    <a:cs typeface="微軟正黑體"/>
                    <a:sym typeface="微軟正黑體"/>
                  </a:defRPr>
                </a:lvl1pPr>
              </a:lstStyle>
              <a:p>
                <a:r>
                  <a:t>創新的成功資產</a:t>
                </a:r>
              </a:p>
            </p:txBody>
          </p:sp>
        </p:grpSp>
      </p:grpSp>
      <p:pic>
        <p:nvPicPr>
          <p:cNvPr id="481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16" y="3356991"/>
            <a:ext cx="4333876" cy="2314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0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484" name="Shape 4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JIRA limitation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487" name="Shape 4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Time Tracking</a:t>
            </a:r>
          </a:p>
        </p:txBody>
      </p:sp>
      <p:pic>
        <p:nvPicPr>
          <p:cNvPr id="488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16" y="1826649"/>
            <a:ext cx="6573302" cy="1512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9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9632" y="3735392"/>
            <a:ext cx="2486026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0" name="image1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48212" y="3602039"/>
            <a:ext cx="2543176" cy="2581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" grpId="1" animBg="1" advAuto="0"/>
      <p:bldP spid="489" grpId="2" animBg="1" advAuto="0"/>
      <p:bldP spid="490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493" name="Shape 4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TEMPO TIMESHEET</a:t>
            </a:r>
          </a:p>
        </p:txBody>
      </p:sp>
      <p:pic>
        <p:nvPicPr>
          <p:cNvPr id="494" name="image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925" y="1772816"/>
            <a:ext cx="8058150" cy="3848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/>
          <p:nvPr/>
        </p:nvSpPr>
        <p:spPr>
          <a:xfrm>
            <a:off x="3124200" y="6429696"/>
            <a:ext cx="2895600" cy="21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900">
                <a:solidFill>
                  <a:srgbClr val="898989"/>
                </a:solidFill>
              </a:defRPr>
            </a:lvl1pPr>
          </a:lstStyle>
          <a:p>
            <a:r>
              <a:t>www.linksoft.com.tw</a:t>
            </a:r>
          </a:p>
        </p:txBody>
      </p:sp>
      <p:sp>
        <p:nvSpPr>
          <p:cNvPr id="497" name="Shape 4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Outline</a:t>
            </a:r>
          </a:p>
        </p:txBody>
      </p:sp>
      <p:sp>
        <p:nvSpPr>
          <p:cNvPr id="498" name="Shape 49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How Tempo works</a:t>
            </a:r>
          </a:p>
          <a:p>
            <a:pPr>
              <a:defRPr sz="2400"/>
            </a:pPr>
            <a:r>
              <a:t>Tempo Features</a:t>
            </a:r>
          </a:p>
          <a:p>
            <a:pPr>
              <a:defRPr sz="2400"/>
            </a:pPr>
            <a:r>
              <a:t>Tempo Live demo</a:t>
            </a:r>
          </a:p>
          <a:p>
            <a:pPr>
              <a:defRPr sz="2400"/>
            </a:pPr>
            <a:r>
              <a:t>Q&amp;A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友環Atlassian系列佈景主題">
  <a:themeElements>
    <a:clrScheme name="友環Atlassian系列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友環Atlassian系列佈景主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友環Atlassian系列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友環Atlassian系列佈景主題">
  <a:themeElements>
    <a:clrScheme name="友環Atlassian系列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友環Atlassian系列佈景主題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友環Atlassian系列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如螢幕大小 (4:3)</PresentationFormat>
  <Paragraphs>134</Paragraphs>
  <Slides>42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53" baseType="lpstr">
      <vt:lpstr>Circular Pro Bold</vt:lpstr>
      <vt:lpstr>Circular Pro Book</vt:lpstr>
      <vt:lpstr>Gill Sans</vt:lpstr>
      <vt:lpstr>Microsoft JhengHei UI</vt:lpstr>
      <vt:lpstr>MS PGothic</vt:lpstr>
      <vt:lpstr>微軟正黑體</vt:lpstr>
      <vt:lpstr>微軟正黑體</vt:lpstr>
      <vt:lpstr>Arial</vt:lpstr>
      <vt:lpstr>Calibri</vt:lpstr>
      <vt:lpstr>Helvetica</vt:lpstr>
      <vt:lpstr>友環Atlassian系列佈景主題</vt:lpstr>
      <vt:lpstr>PowerPoint 簡報</vt:lpstr>
      <vt:lpstr>Asset</vt:lpstr>
      <vt:lpstr>資產</vt:lpstr>
      <vt:lpstr>互補性資產</vt:lpstr>
      <vt:lpstr>Achieve Success</vt:lpstr>
      <vt:lpstr>JIRA limitation</vt:lpstr>
      <vt:lpstr>Time Tracking</vt:lpstr>
      <vt:lpstr>TEMPO TIMESHEET</vt:lpstr>
      <vt:lpstr>Outline</vt:lpstr>
      <vt:lpstr>How Tempo works</vt:lpstr>
      <vt:lpstr>Work Velocity Definition</vt:lpstr>
      <vt:lpstr>Time tracking and planning</vt:lpstr>
      <vt:lpstr>Members</vt:lpstr>
      <vt:lpstr>Project Managers</vt:lpstr>
      <vt:lpstr>Tempo Features</vt:lpstr>
      <vt:lpstr>Centralized team management</vt:lpstr>
      <vt:lpstr>集中化的團隊管理</vt:lpstr>
      <vt:lpstr>Customizable Workload</vt:lpstr>
      <vt:lpstr>Painless Time Tracking</vt:lpstr>
      <vt:lpstr>Painless Time Tracking</vt:lpstr>
      <vt:lpstr>Tracking by Issue</vt:lpstr>
      <vt:lpstr>Tracking by Project</vt:lpstr>
      <vt:lpstr>Tracking bar by …</vt:lpstr>
      <vt:lpstr>EZ planning &amp; logging</vt:lpstr>
      <vt:lpstr>plan</vt:lpstr>
      <vt:lpstr>Plan times</vt:lpstr>
      <vt:lpstr>Real-time response</vt:lpstr>
      <vt:lpstr>log</vt:lpstr>
      <vt:lpstr>Click and run</vt:lpstr>
      <vt:lpstr>Flexible Reporting</vt:lpstr>
      <vt:lpstr>Flexible Reporting</vt:lpstr>
      <vt:lpstr>Reach gadget</vt:lpstr>
      <vt:lpstr>Tempo Advantage</vt:lpstr>
      <vt:lpstr>Tempo的提醒小助手</vt:lpstr>
      <vt:lpstr>Scheduler</vt:lpstr>
      <vt:lpstr>Reminder Mail Format</vt:lpstr>
      <vt:lpstr>大助手</vt:lpstr>
      <vt:lpstr>Consultant</vt:lpstr>
      <vt:lpstr>Easier</vt:lpstr>
      <vt:lpstr>Tempo Mobile</vt:lpstr>
      <vt:lpstr>Q&amp;A</vt:lpstr>
      <vt:lpstr>Thank you for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Aspphire</cp:lastModifiedBy>
  <cp:revision>1</cp:revision>
  <dcterms:modified xsi:type="dcterms:W3CDTF">2016-05-23T06:09:23Z</dcterms:modified>
</cp:coreProperties>
</file>